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80" r:id="rId20"/>
    <p:sldId id="274" r:id="rId21"/>
    <p:sldId id="275" r:id="rId22"/>
    <p:sldId id="276" r:id="rId23"/>
    <p:sldId id="278" r:id="rId24"/>
    <p:sldId id="279"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image" Target="../media/image6.gif"/><Relationship Id="rId4" Type="http://schemas.openxmlformats.org/officeDocument/2006/relationships/image" Target="../media/image9.jp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diagrams/_rels/data5.xml.rels><?xml version="1.0" encoding="UTF-8" standalone="yes"?>
<Relationships xmlns="http://schemas.openxmlformats.org/package/2006/relationships"><Relationship Id="rId1" Type="http://schemas.openxmlformats.org/officeDocument/2006/relationships/image" Target="../media/image18.jpg"/></Relationships>
</file>

<file path=ppt/diagrams/_rels/data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g"/><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image" Target="../media/image6.gif"/><Relationship Id="rId4" Type="http://schemas.openxmlformats.org/officeDocument/2006/relationships/image" Target="../media/image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8.jpg"/></Relationships>
</file>

<file path=ppt/diagrams/_rels/drawing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g"/><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10AAC-B315-4800-AE22-8AB5B4A2DF94}"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IN"/>
        </a:p>
      </dgm:t>
    </dgm:pt>
    <dgm:pt modelId="{01FF2CB9-4AC7-443E-A8F1-53AEBFA2C9DF}">
      <dgm:prSet phldrT="[Text]"/>
      <dgm:spPr/>
      <dgm:t>
        <a:bodyPr/>
        <a:lstStyle/>
        <a:p>
          <a:r>
            <a:rPr lang="en-IN" dirty="0"/>
            <a:t>BYTE</a:t>
          </a:r>
        </a:p>
        <a:p>
          <a:r>
            <a:rPr lang="en-IN" dirty="0"/>
            <a:t>(a small grain of rice)</a:t>
          </a:r>
        </a:p>
        <a:p>
          <a:endParaRPr lang="en-IN" dirty="0"/>
        </a:p>
      </dgm:t>
    </dgm:pt>
    <dgm:pt modelId="{649D6013-5929-407F-8191-25FE4623CD97}" type="parTrans" cxnId="{C231B460-799E-4998-A121-D3FCF33D3EFD}">
      <dgm:prSet/>
      <dgm:spPr/>
      <dgm:t>
        <a:bodyPr/>
        <a:lstStyle/>
        <a:p>
          <a:endParaRPr lang="en-IN"/>
        </a:p>
      </dgm:t>
    </dgm:pt>
    <dgm:pt modelId="{D6FB6498-4352-4AF3-9F54-DA10982F06C2}" type="sibTrans" cxnId="{C231B460-799E-4998-A121-D3FCF33D3EFD}">
      <dgm:prSet/>
      <dgm:spPr/>
      <dgm:t>
        <a:bodyPr/>
        <a:lstStyle/>
        <a:p>
          <a:endParaRPr lang="en-IN"/>
        </a:p>
      </dgm:t>
    </dgm:pt>
    <dgm:pt modelId="{F768E032-32DA-4F4C-A0DC-0958D618D6FE}">
      <dgm:prSet phldrT="[Text]"/>
      <dgm:spPr/>
      <dgm:t>
        <a:bodyPr/>
        <a:lstStyle/>
        <a:p>
          <a:r>
            <a:rPr lang="en-IN" dirty="0"/>
            <a:t>KILOBYTE</a:t>
          </a:r>
        </a:p>
        <a:p>
          <a:r>
            <a:rPr lang="en-IN" dirty="0"/>
            <a:t>(a cup of rice)</a:t>
          </a:r>
        </a:p>
        <a:p>
          <a:endParaRPr lang="en-IN" dirty="0">
            <a:solidFill>
              <a:schemeClr val="tx1">
                <a:lumMod val="95000"/>
                <a:lumOff val="5000"/>
              </a:schemeClr>
            </a:solidFill>
          </a:endParaRPr>
        </a:p>
        <a:p>
          <a:endParaRPr lang="en-IN" dirty="0">
            <a:solidFill>
              <a:schemeClr val="tx1">
                <a:lumMod val="95000"/>
                <a:lumOff val="5000"/>
              </a:schemeClr>
            </a:solidFill>
          </a:endParaRPr>
        </a:p>
      </dgm:t>
    </dgm:pt>
    <dgm:pt modelId="{CD6E6C13-4512-48C0-BD51-5A52F061B116}" type="parTrans" cxnId="{2B69E6E8-626C-4DCF-AC9A-DA5A914CEC0F}">
      <dgm:prSet/>
      <dgm:spPr/>
      <dgm:t>
        <a:bodyPr/>
        <a:lstStyle/>
        <a:p>
          <a:endParaRPr lang="en-IN"/>
        </a:p>
      </dgm:t>
    </dgm:pt>
    <dgm:pt modelId="{8D9590F8-B9D3-4335-BE5F-15A2FAC49877}" type="sibTrans" cxnId="{2B69E6E8-626C-4DCF-AC9A-DA5A914CEC0F}">
      <dgm:prSet/>
      <dgm:spPr/>
      <dgm:t>
        <a:bodyPr/>
        <a:lstStyle/>
        <a:p>
          <a:endParaRPr lang="en-IN"/>
        </a:p>
      </dgm:t>
    </dgm:pt>
    <dgm:pt modelId="{DF3C3130-BA4E-49C7-A904-80C1F5F56668}">
      <dgm:prSet phldrT="[Text]"/>
      <dgm:spPr/>
      <dgm:t>
        <a:bodyPr/>
        <a:lstStyle/>
        <a:p>
          <a:r>
            <a:rPr lang="en-IN" dirty="0"/>
            <a:t>MEGABYTE</a:t>
          </a:r>
        </a:p>
        <a:p>
          <a:r>
            <a:rPr lang="en-IN" dirty="0"/>
            <a:t>(8 bags of rice)</a:t>
          </a:r>
        </a:p>
        <a:p>
          <a:endParaRPr lang="en-IN" dirty="0"/>
        </a:p>
        <a:p>
          <a:endParaRPr lang="en-IN" dirty="0"/>
        </a:p>
      </dgm:t>
    </dgm:pt>
    <dgm:pt modelId="{31E48BD3-8406-424A-8A50-2D91132F98F5}" type="parTrans" cxnId="{0BC9DDB8-B956-4DAC-96FC-3B8069021C40}">
      <dgm:prSet/>
      <dgm:spPr/>
      <dgm:t>
        <a:bodyPr/>
        <a:lstStyle/>
        <a:p>
          <a:endParaRPr lang="en-IN"/>
        </a:p>
      </dgm:t>
    </dgm:pt>
    <dgm:pt modelId="{9048AC1F-3FA0-4A28-A4D6-47EF3134105C}" type="sibTrans" cxnId="{0BC9DDB8-B956-4DAC-96FC-3B8069021C40}">
      <dgm:prSet/>
      <dgm:spPr/>
      <dgm:t>
        <a:bodyPr/>
        <a:lstStyle/>
        <a:p>
          <a:endParaRPr lang="en-IN"/>
        </a:p>
      </dgm:t>
    </dgm:pt>
    <dgm:pt modelId="{B8EC020F-8E51-4AE6-B167-D329B4619FB8}">
      <dgm:prSet/>
      <dgm:spPr/>
      <dgm:t>
        <a:bodyPr/>
        <a:lstStyle/>
        <a:p>
          <a:r>
            <a:rPr lang="en-IN" dirty="0"/>
            <a:t>GIGABYTE</a:t>
          </a:r>
        </a:p>
        <a:p>
          <a:r>
            <a:rPr lang="en-IN" dirty="0"/>
            <a:t>(3 semi trucks of rice)</a:t>
          </a:r>
        </a:p>
        <a:p>
          <a:endParaRPr lang="en-IN" dirty="0"/>
        </a:p>
        <a:p>
          <a:endParaRPr lang="en-IN" dirty="0">
            <a:solidFill>
              <a:schemeClr val="tx1">
                <a:lumMod val="95000"/>
                <a:lumOff val="5000"/>
              </a:schemeClr>
            </a:solidFill>
          </a:endParaRPr>
        </a:p>
      </dgm:t>
    </dgm:pt>
    <dgm:pt modelId="{CDAF64A9-D93D-4A84-9864-61823C817955}" type="parTrans" cxnId="{61B14116-6607-47C1-824F-B915EF6DE781}">
      <dgm:prSet/>
      <dgm:spPr/>
      <dgm:t>
        <a:bodyPr/>
        <a:lstStyle/>
        <a:p>
          <a:endParaRPr lang="en-IN"/>
        </a:p>
      </dgm:t>
    </dgm:pt>
    <dgm:pt modelId="{983AD771-9086-4319-88BA-FA6595D30D59}" type="sibTrans" cxnId="{61B14116-6607-47C1-824F-B915EF6DE781}">
      <dgm:prSet/>
      <dgm:spPr/>
      <dgm:t>
        <a:bodyPr/>
        <a:lstStyle/>
        <a:p>
          <a:endParaRPr lang="en-IN"/>
        </a:p>
      </dgm:t>
    </dgm:pt>
    <dgm:pt modelId="{7685A06C-204E-488E-9503-9ABF1F29FB4D}">
      <dgm:prSet/>
      <dgm:spPr/>
      <dgm:t>
        <a:bodyPr/>
        <a:lstStyle/>
        <a:p>
          <a:r>
            <a:rPr lang="en-IN" dirty="0"/>
            <a:t>TERABYTE</a:t>
          </a:r>
        </a:p>
        <a:p>
          <a:r>
            <a:rPr lang="en-IN" dirty="0"/>
            <a:t>(2 container ships of rice)</a:t>
          </a:r>
        </a:p>
      </dgm:t>
    </dgm:pt>
    <dgm:pt modelId="{3190DBAD-7088-462A-9CCF-644235685DB4}" type="parTrans" cxnId="{74997533-C164-4BA2-A709-8C70DB836252}">
      <dgm:prSet/>
      <dgm:spPr/>
      <dgm:t>
        <a:bodyPr/>
        <a:lstStyle/>
        <a:p>
          <a:endParaRPr lang="en-IN"/>
        </a:p>
      </dgm:t>
    </dgm:pt>
    <dgm:pt modelId="{19595CAC-58B5-4554-92EA-2E0903190ACA}" type="sibTrans" cxnId="{74997533-C164-4BA2-A709-8C70DB836252}">
      <dgm:prSet/>
      <dgm:spPr/>
      <dgm:t>
        <a:bodyPr/>
        <a:lstStyle/>
        <a:p>
          <a:endParaRPr lang="en-IN"/>
        </a:p>
      </dgm:t>
    </dgm:pt>
    <dgm:pt modelId="{15AD440D-7D4B-422A-AB2D-678638AE1AD9}" type="pres">
      <dgm:prSet presAssocID="{73E10AAC-B315-4800-AE22-8AB5B4A2DF94}" presName="Name0" presStyleCnt="0">
        <dgm:presLayoutVars>
          <dgm:dir/>
          <dgm:resizeHandles val="exact"/>
        </dgm:presLayoutVars>
      </dgm:prSet>
      <dgm:spPr/>
    </dgm:pt>
    <dgm:pt modelId="{40CC8DBB-13B3-42E1-BE4F-3E7F3BFD5AA4}" type="pres">
      <dgm:prSet presAssocID="{73E10AAC-B315-4800-AE22-8AB5B4A2DF94}" presName="bkgdShp" presStyleLbl="alignAccFollowNode1" presStyleIdx="0" presStyleCnt="1"/>
      <dgm:spPr/>
    </dgm:pt>
    <dgm:pt modelId="{A3D2AF07-A935-440D-85DD-7425FABD27F0}" type="pres">
      <dgm:prSet presAssocID="{73E10AAC-B315-4800-AE22-8AB5B4A2DF94}" presName="linComp" presStyleCnt="0"/>
      <dgm:spPr/>
    </dgm:pt>
    <dgm:pt modelId="{D06DA8CD-C277-4C6D-82B8-548FDC393EF7}" type="pres">
      <dgm:prSet presAssocID="{01FF2CB9-4AC7-443E-A8F1-53AEBFA2C9DF}" presName="compNode" presStyleCnt="0"/>
      <dgm:spPr/>
    </dgm:pt>
    <dgm:pt modelId="{307F29B2-4491-44C4-909E-F00077459C46}" type="pres">
      <dgm:prSet presAssocID="{01FF2CB9-4AC7-443E-A8F1-53AEBFA2C9DF}" presName="node" presStyleLbl="node1" presStyleIdx="0" presStyleCnt="5" custLinFactNeighborX="-832" custLinFactNeighborY="-3269">
        <dgm:presLayoutVars>
          <dgm:bulletEnabled val="1"/>
        </dgm:presLayoutVars>
      </dgm:prSet>
      <dgm:spPr/>
    </dgm:pt>
    <dgm:pt modelId="{55D1990C-160F-4C7F-8D3D-D63F0750B8F3}" type="pres">
      <dgm:prSet presAssocID="{01FF2CB9-4AC7-443E-A8F1-53AEBFA2C9DF}" presName="invisiNode" presStyleLbl="node1" presStyleIdx="0" presStyleCnt="5"/>
      <dgm:spPr/>
    </dgm:pt>
    <dgm:pt modelId="{13A1DE5B-67C3-46B1-8CA1-F0F1339BE66B}" type="pres">
      <dgm:prSet presAssocID="{01FF2CB9-4AC7-443E-A8F1-53AEBFA2C9DF}" presName="imagNode" presStyleLbl="fgImgPlace1" presStyleIdx="0" presStyleCnt="5" custScaleX="108570" custScaleY="94965"/>
      <dgm:spPr>
        <a:blipFill>
          <a:blip xmlns:r="http://schemas.openxmlformats.org/officeDocument/2006/relationships" r:embed="rId1"/>
          <a:srcRect/>
          <a:stretch>
            <a:fillRect t="-22000" b="-22000"/>
          </a:stretch>
        </a:blipFill>
      </dgm:spPr>
    </dgm:pt>
    <dgm:pt modelId="{1770994F-C6FE-4B13-B8CF-B871F8DE9EEA}" type="pres">
      <dgm:prSet presAssocID="{D6FB6498-4352-4AF3-9F54-DA10982F06C2}" presName="sibTrans" presStyleLbl="sibTrans2D1" presStyleIdx="0" presStyleCnt="0"/>
      <dgm:spPr/>
    </dgm:pt>
    <dgm:pt modelId="{389F4B6E-ADD9-45D7-80FC-FD8FE12DC186}" type="pres">
      <dgm:prSet presAssocID="{F768E032-32DA-4F4C-A0DC-0958D618D6FE}" presName="compNode" presStyleCnt="0"/>
      <dgm:spPr/>
    </dgm:pt>
    <dgm:pt modelId="{04B869C6-F83D-4C30-B9FA-3E319878DBE6}" type="pres">
      <dgm:prSet presAssocID="{F768E032-32DA-4F4C-A0DC-0958D618D6FE}" presName="node" presStyleLbl="node1" presStyleIdx="1" presStyleCnt="5" custScaleX="101334" custScaleY="101485" custLinFactNeighborX="53" custLinFactNeighborY="-2155">
        <dgm:presLayoutVars>
          <dgm:bulletEnabled val="1"/>
        </dgm:presLayoutVars>
      </dgm:prSet>
      <dgm:spPr/>
    </dgm:pt>
    <dgm:pt modelId="{0527F25D-5001-4DE0-8DC5-2F6B819D1247}" type="pres">
      <dgm:prSet presAssocID="{F768E032-32DA-4F4C-A0DC-0958D618D6FE}" presName="invisiNode" presStyleLbl="node1" presStyleIdx="1" presStyleCnt="5"/>
      <dgm:spPr/>
    </dgm:pt>
    <dgm:pt modelId="{DE24EE61-D97C-4A3C-A21C-D98957229239}" type="pres">
      <dgm:prSet presAssocID="{F768E032-32DA-4F4C-A0DC-0958D618D6FE}" presName="imagNode" presStyleLbl="fgImgPlace1" presStyleIdx="1" presStyleCnt="5" custScaleX="100625" custScaleY="89656"/>
      <dgm:spPr>
        <a:blipFill>
          <a:blip xmlns:r="http://schemas.openxmlformats.org/officeDocument/2006/relationships" r:embed="rId2"/>
          <a:srcRect/>
          <a:stretch>
            <a:fillRect t="-29000" b="-29000"/>
          </a:stretch>
        </a:blipFill>
      </dgm:spPr>
    </dgm:pt>
    <dgm:pt modelId="{7F0EEB06-E6A0-4708-A3B4-31EFCB1A6B84}" type="pres">
      <dgm:prSet presAssocID="{8D9590F8-B9D3-4335-BE5F-15A2FAC49877}" presName="sibTrans" presStyleLbl="sibTrans2D1" presStyleIdx="0" presStyleCnt="0"/>
      <dgm:spPr/>
    </dgm:pt>
    <dgm:pt modelId="{3A32E08C-FBD2-4780-81D6-ABF1FC8C770E}" type="pres">
      <dgm:prSet presAssocID="{DF3C3130-BA4E-49C7-A904-80C1F5F56668}" presName="compNode" presStyleCnt="0"/>
      <dgm:spPr/>
    </dgm:pt>
    <dgm:pt modelId="{60074924-0696-40F9-9BB9-07EC8FFD9C09}" type="pres">
      <dgm:prSet presAssocID="{DF3C3130-BA4E-49C7-A904-80C1F5F56668}" presName="node" presStyleLbl="node1" presStyleIdx="2" presStyleCnt="5" custLinFactNeighborX="2176" custLinFactNeighborY="-3269">
        <dgm:presLayoutVars>
          <dgm:bulletEnabled val="1"/>
        </dgm:presLayoutVars>
      </dgm:prSet>
      <dgm:spPr/>
    </dgm:pt>
    <dgm:pt modelId="{15ECA2FE-68A4-4073-BC6D-70C9F5AA125D}" type="pres">
      <dgm:prSet presAssocID="{DF3C3130-BA4E-49C7-A904-80C1F5F56668}" presName="invisiNode" presStyleLbl="node1" presStyleIdx="2" presStyleCnt="5"/>
      <dgm:spPr/>
    </dgm:pt>
    <dgm:pt modelId="{459FA37C-25F3-42CF-9571-6492132A6B2D}" type="pres">
      <dgm:prSet presAssocID="{DF3C3130-BA4E-49C7-A904-80C1F5F56668}" presName="imagNode" presStyleLbl="fgImgPlace1" presStyleIdx="2" presStyleCnt="5" custScaleX="100312" custScaleY="94575" custLinFactNeighborX="1303" custLinFactNeighborY="92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6D18BD3-BDAE-4C0D-9321-8DE4E8FFA941}" type="pres">
      <dgm:prSet presAssocID="{9048AC1F-3FA0-4A28-A4D6-47EF3134105C}" presName="sibTrans" presStyleLbl="sibTrans2D1" presStyleIdx="0" presStyleCnt="0"/>
      <dgm:spPr/>
    </dgm:pt>
    <dgm:pt modelId="{7582F016-60C7-4C4F-90AF-414D059F30EA}" type="pres">
      <dgm:prSet presAssocID="{B8EC020F-8E51-4AE6-B167-D329B4619FB8}" presName="compNode" presStyleCnt="0"/>
      <dgm:spPr/>
    </dgm:pt>
    <dgm:pt modelId="{61845CE7-1F9B-4245-9392-162BE200545B}" type="pres">
      <dgm:prSet presAssocID="{B8EC020F-8E51-4AE6-B167-D329B4619FB8}" presName="node" presStyleLbl="node1" presStyleIdx="3" presStyleCnt="5" custLinFactNeighborX="745" custLinFactNeighborY="-3269">
        <dgm:presLayoutVars>
          <dgm:bulletEnabled val="1"/>
        </dgm:presLayoutVars>
      </dgm:prSet>
      <dgm:spPr/>
    </dgm:pt>
    <dgm:pt modelId="{4409FD8A-1887-4872-94BE-EF8FD4FB72B4}" type="pres">
      <dgm:prSet presAssocID="{B8EC020F-8E51-4AE6-B167-D329B4619FB8}" presName="invisiNode" presStyleLbl="node1" presStyleIdx="3" presStyleCnt="5"/>
      <dgm:spPr/>
    </dgm:pt>
    <dgm:pt modelId="{7875E365-1A8B-4EB4-BE81-4E6F7BEEE7A9}" type="pres">
      <dgm:prSet presAssocID="{B8EC020F-8E51-4AE6-B167-D329B4619FB8}" presName="imagNode" presStyleLbl="fgImgPlace1" presStyleIdx="3" presStyleCnt="5" custScaleX="106376" custScaleY="93512"/>
      <dgm:spPr>
        <a:blipFill>
          <a:blip xmlns:r="http://schemas.openxmlformats.org/officeDocument/2006/relationships" r:embed="rId4">
            <a:extLst>
              <a:ext uri="{28A0092B-C50C-407E-A947-70E740481C1C}">
                <a14:useLocalDpi xmlns:a14="http://schemas.microsoft.com/office/drawing/2010/main" val="0"/>
              </a:ext>
            </a:extLst>
          </a:blip>
          <a:srcRect/>
          <a:stretch>
            <a:fillRect l="-15000" r="-15000"/>
          </a:stretch>
        </a:blipFill>
      </dgm:spPr>
    </dgm:pt>
    <dgm:pt modelId="{3E38DB2E-D737-47B5-BCFC-0DD787E01CD6}" type="pres">
      <dgm:prSet presAssocID="{983AD771-9086-4319-88BA-FA6595D30D59}" presName="sibTrans" presStyleLbl="sibTrans2D1" presStyleIdx="0" presStyleCnt="0"/>
      <dgm:spPr/>
    </dgm:pt>
    <dgm:pt modelId="{1D9E6B91-EB45-4003-82BE-460EC6088E19}" type="pres">
      <dgm:prSet presAssocID="{7685A06C-204E-488E-9503-9ABF1F29FB4D}" presName="compNode" presStyleCnt="0"/>
      <dgm:spPr/>
    </dgm:pt>
    <dgm:pt modelId="{ED3D135D-9D00-4721-8B34-16353D8B03C4}" type="pres">
      <dgm:prSet presAssocID="{7685A06C-204E-488E-9503-9ABF1F29FB4D}" presName="node" presStyleLbl="node1" presStyleIdx="4" presStyleCnt="5" custLinFactNeighborX="2660" custLinFactNeighborY="-3269">
        <dgm:presLayoutVars>
          <dgm:bulletEnabled val="1"/>
        </dgm:presLayoutVars>
      </dgm:prSet>
      <dgm:spPr/>
    </dgm:pt>
    <dgm:pt modelId="{1B055AD2-37A5-4787-B98F-389B0F901F3D}" type="pres">
      <dgm:prSet presAssocID="{7685A06C-204E-488E-9503-9ABF1F29FB4D}" presName="invisiNode" presStyleLbl="node1" presStyleIdx="4" presStyleCnt="5"/>
      <dgm:spPr/>
    </dgm:pt>
    <dgm:pt modelId="{7414B0F1-7ABA-4222-8E28-76C3EF21095E}" type="pres">
      <dgm:prSet presAssocID="{7685A06C-204E-488E-9503-9ABF1F29FB4D}" presName="imagNode" presStyleLbl="fgImgPlace1" presStyleIdx="4" presStyleCnt="5" custScaleX="102372" custScaleY="93512"/>
      <dgm:spPr>
        <a:blipFill>
          <a:blip xmlns:r="http://schemas.openxmlformats.org/officeDocument/2006/relationships" r:embed="rId5">
            <a:extLst>
              <a:ext uri="{28A0092B-C50C-407E-A947-70E740481C1C}">
                <a14:useLocalDpi xmlns:a14="http://schemas.microsoft.com/office/drawing/2010/main" val="0"/>
              </a:ext>
            </a:extLst>
          </a:blip>
          <a:srcRect/>
          <a:stretch>
            <a:fillRect l="-27000" r="-27000"/>
          </a:stretch>
        </a:blipFill>
      </dgm:spPr>
    </dgm:pt>
  </dgm:ptLst>
  <dgm:cxnLst>
    <dgm:cxn modelId="{61B14116-6607-47C1-824F-B915EF6DE781}" srcId="{73E10AAC-B315-4800-AE22-8AB5B4A2DF94}" destId="{B8EC020F-8E51-4AE6-B167-D329B4619FB8}" srcOrd="3" destOrd="0" parTransId="{CDAF64A9-D93D-4A84-9864-61823C817955}" sibTransId="{983AD771-9086-4319-88BA-FA6595D30D59}"/>
    <dgm:cxn modelId="{38B34319-4966-4044-A3B8-0588B5A81541}" type="presOf" srcId="{9048AC1F-3FA0-4A28-A4D6-47EF3134105C}" destId="{C6D18BD3-BDAE-4C0D-9321-8DE4E8FFA941}" srcOrd="0" destOrd="0" presId="urn:microsoft.com/office/officeart/2005/8/layout/pList2"/>
    <dgm:cxn modelId="{EB53FB1D-F6C6-4151-A251-16A62CEA5A86}" type="presOf" srcId="{DF3C3130-BA4E-49C7-A904-80C1F5F56668}" destId="{60074924-0696-40F9-9BB9-07EC8FFD9C09}" srcOrd="0" destOrd="0" presId="urn:microsoft.com/office/officeart/2005/8/layout/pList2"/>
    <dgm:cxn modelId="{6AA55A20-3018-40E6-92E4-C2280BDAB08E}" type="presOf" srcId="{B8EC020F-8E51-4AE6-B167-D329B4619FB8}" destId="{61845CE7-1F9B-4245-9392-162BE200545B}" srcOrd="0" destOrd="0" presId="urn:microsoft.com/office/officeart/2005/8/layout/pList2"/>
    <dgm:cxn modelId="{3AE2F22F-D787-401E-B3FE-098C54559869}" type="presOf" srcId="{73E10AAC-B315-4800-AE22-8AB5B4A2DF94}" destId="{15AD440D-7D4B-422A-AB2D-678638AE1AD9}" srcOrd="0" destOrd="0" presId="urn:microsoft.com/office/officeart/2005/8/layout/pList2"/>
    <dgm:cxn modelId="{74997533-C164-4BA2-A709-8C70DB836252}" srcId="{73E10AAC-B315-4800-AE22-8AB5B4A2DF94}" destId="{7685A06C-204E-488E-9503-9ABF1F29FB4D}" srcOrd="4" destOrd="0" parTransId="{3190DBAD-7088-462A-9CCF-644235685DB4}" sibTransId="{19595CAC-58B5-4554-92EA-2E0903190ACA}"/>
    <dgm:cxn modelId="{0AD75836-C6BA-4184-A720-AC2F018D1615}" type="presOf" srcId="{01FF2CB9-4AC7-443E-A8F1-53AEBFA2C9DF}" destId="{307F29B2-4491-44C4-909E-F00077459C46}" srcOrd="0" destOrd="0" presId="urn:microsoft.com/office/officeart/2005/8/layout/pList2"/>
    <dgm:cxn modelId="{C231B460-799E-4998-A121-D3FCF33D3EFD}" srcId="{73E10AAC-B315-4800-AE22-8AB5B4A2DF94}" destId="{01FF2CB9-4AC7-443E-A8F1-53AEBFA2C9DF}" srcOrd="0" destOrd="0" parTransId="{649D6013-5929-407F-8191-25FE4623CD97}" sibTransId="{D6FB6498-4352-4AF3-9F54-DA10982F06C2}"/>
    <dgm:cxn modelId="{D8F53C61-157B-4B16-A0FE-BFD3E8711E23}" type="presOf" srcId="{D6FB6498-4352-4AF3-9F54-DA10982F06C2}" destId="{1770994F-C6FE-4B13-B8CF-B871F8DE9EEA}" srcOrd="0" destOrd="0" presId="urn:microsoft.com/office/officeart/2005/8/layout/pList2"/>
    <dgm:cxn modelId="{2B022A68-0559-4779-8AFB-BB7725332656}" type="presOf" srcId="{8D9590F8-B9D3-4335-BE5F-15A2FAC49877}" destId="{7F0EEB06-E6A0-4708-A3B4-31EFCB1A6B84}" srcOrd="0" destOrd="0" presId="urn:microsoft.com/office/officeart/2005/8/layout/pList2"/>
    <dgm:cxn modelId="{1BE9164C-20B7-423E-B4DF-74735E2CFFB5}" type="presOf" srcId="{983AD771-9086-4319-88BA-FA6595D30D59}" destId="{3E38DB2E-D737-47B5-BCFC-0DD787E01CD6}" srcOrd="0" destOrd="0" presId="urn:microsoft.com/office/officeart/2005/8/layout/pList2"/>
    <dgm:cxn modelId="{8F9A1076-0B37-47EB-B580-D6689E8BDDA5}" type="presOf" srcId="{7685A06C-204E-488E-9503-9ABF1F29FB4D}" destId="{ED3D135D-9D00-4721-8B34-16353D8B03C4}" srcOrd="0" destOrd="0" presId="urn:microsoft.com/office/officeart/2005/8/layout/pList2"/>
    <dgm:cxn modelId="{0BC9DDB8-B956-4DAC-96FC-3B8069021C40}" srcId="{73E10AAC-B315-4800-AE22-8AB5B4A2DF94}" destId="{DF3C3130-BA4E-49C7-A904-80C1F5F56668}" srcOrd="2" destOrd="0" parTransId="{31E48BD3-8406-424A-8A50-2D91132F98F5}" sibTransId="{9048AC1F-3FA0-4A28-A4D6-47EF3134105C}"/>
    <dgm:cxn modelId="{2B69E6E8-626C-4DCF-AC9A-DA5A914CEC0F}" srcId="{73E10AAC-B315-4800-AE22-8AB5B4A2DF94}" destId="{F768E032-32DA-4F4C-A0DC-0958D618D6FE}" srcOrd="1" destOrd="0" parTransId="{CD6E6C13-4512-48C0-BD51-5A52F061B116}" sibTransId="{8D9590F8-B9D3-4335-BE5F-15A2FAC49877}"/>
    <dgm:cxn modelId="{AC8BE6F5-6AA4-489B-8957-6B3C7B81286E}" type="presOf" srcId="{F768E032-32DA-4F4C-A0DC-0958D618D6FE}" destId="{04B869C6-F83D-4C30-B9FA-3E319878DBE6}" srcOrd="0" destOrd="0" presId="urn:microsoft.com/office/officeart/2005/8/layout/pList2"/>
    <dgm:cxn modelId="{FDABE347-7385-4AAD-A952-A81369EA97EF}" type="presParOf" srcId="{15AD440D-7D4B-422A-AB2D-678638AE1AD9}" destId="{40CC8DBB-13B3-42E1-BE4F-3E7F3BFD5AA4}" srcOrd="0" destOrd="0" presId="urn:microsoft.com/office/officeart/2005/8/layout/pList2"/>
    <dgm:cxn modelId="{4F554807-21B3-4300-AA1A-84B4D9BF4D72}" type="presParOf" srcId="{15AD440D-7D4B-422A-AB2D-678638AE1AD9}" destId="{A3D2AF07-A935-440D-85DD-7425FABD27F0}" srcOrd="1" destOrd="0" presId="urn:microsoft.com/office/officeart/2005/8/layout/pList2"/>
    <dgm:cxn modelId="{CAD266AC-C963-49FD-8CFA-97F383599058}" type="presParOf" srcId="{A3D2AF07-A935-440D-85DD-7425FABD27F0}" destId="{D06DA8CD-C277-4C6D-82B8-548FDC393EF7}" srcOrd="0" destOrd="0" presId="urn:microsoft.com/office/officeart/2005/8/layout/pList2"/>
    <dgm:cxn modelId="{7E63B020-608B-46E7-85FA-20F1C7DE33A4}" type="presParOf" srcId="{D06DA8CD-C277-4C6D-82B8-548FDC393EF7}" destId="{307F29B2-4491-44C4-909E-F00077459C46}" srcOrd="0" destOrd="0" presId="urn:microsoft.com/office/officeart/2005/8/layout/pList2"/>
    <dgm:cxn modelId="{4A00261B-DBBB-45E0-94AA-B5052DEDE892}" type="presParOf" srcId="{D06DA8CD-C277-4C6D-82B8-548FDC393EF7}" destId="{55D1990C-160F-4C7F-8D3D-D63F0750B8F3}" srcOrd="1" destOrd="0" presId="urn:microsoft.com/office/officeart/2005/8/layout/pList2"/>
    <dgm:cxn modelId="{E6327B52-A5D2-4F19-B717-1ECF130ABEA4}" type="presParOf" srcId="{D06DA8CD-C277-4C6D-82B8-548FDC393EF7}" destId="{13A1DE5B-67C3-46B1-8CA1-F0F1339BE66B}" srcOrd="2" destOrd="0" presId="urn:microsoft.com/office/officeart/2005/8/layout/pList2"/>
    <dgm:cxn modelId="{6CE0FF74-56EA-431A-BD42-3982E004A7A6}" type="presParOf" srcId="{A3D2AF07-A935-440D-85DD-7425FABD27F0}" destId="{1770994F-C6FE-4B13-B8CF-B871F8DE9EEA}" srcOrd="1" destOrd="0" presId="urn:microsoft.com/office/officeart/2005/8/layout/pList2"/>
    <dgm:cxn modelId="{8D6F2D27-2CC7-4C56-AA86-0B0306F2EDBC}" type="presParOf" srcId="{A3D2AF07-A935-440D-85DD-7425FABD27F0}" destId="{389F4B6E-ADD9-45D7-80FC-FD8FE12DC186}" srcOrd="2" destOrd="0" presId="urn:microsoft.com/office/officeart/2005/8/layout/pList2"/>
    <dgm:cxn modelId="{0B02CBE3-8956-4DBF-AD13-57B362B2B94A}" type="presParOf" srcId="{389F4B6E-ADD9-45D7-80FC-FD8FE12DC186}" destId="{04B869C6-F83D-4C30-B9FA-3E319878DBE6}" srcOrd="0" destOrd="0" presId="urn:microsoft.com/office/officeart/2005/8/layout/pList2"/>
    <dgm:cxn modelId="{5541AFC7-59A6-42D8-A2F4-53ECF2B7870C}" type="presParOf" srcId="{389F4B6E-ADD9-45D7-80FC-FD8FE12DC186}" destId="{0527F25D-5001-4DE0-8DC5-2F6B819D1247}" srcOrd="1" destOrd="0" presId="urn:microsoft.com/office/officeart/2005/8/layout/pList2"/>
    <dgm:cxn modelId="{0AF3CDBC-EA4A-46D6-B74F-D5D759662DA5}" type="presParOf" srcId="{389F4B6E-ADD9-45D7-80FC-FD8FE12DC186}" destId="{DE24EE61-D97C-4A3C-A21C-D98957229239}" srcOrd="2" destOrd="0" presId="urn:microsoft.com/office/officeart/2005/8/layout/pList2"/>
    <dgm:cxn modelId="{448F328D-1E7F-44F7-B4AE-5AE128CC50FB}" type="presParOf" srcId="{A3D2AF07-A935-440D-85DD-7425FABD27F0}" destId="{7F0EEB06-E6A0-4708-A3B4-31EFCB1A6B84}" srcOrd="3" destOrd="0" presId="urn:microsoft.com/office/officeart/2005/8/layout/pList2"/>
    <dgm:cxn modelId="{4713BF30-D30A-430A-A206-DA0863FF9335}" type="presParOf" srcId="{A3D2AF07-A935-440D-85DD-7425FABD27F0}" destId="{3A32E08C-FBD2-4780-81D6-ABF1FC8C770E}" srcOrd="4" destOrd="0" presId="urn:microsoft.com/office/officeart/2005/8/layout/pList2"/>
    <dgm:cxn modelId="{B39A43BE-2488-4A0D-80D8-A989882C5C1C}" type="presParOf" srcId="{3A32E08C-FBD2-4780-81D6-ABF1FC8C770E}" destId="{60074924-0696-40F9-9BB9-07EC8FFD9C09}" srcOrd="0" destOrd="0" presId="urn:microsoft.com/office/officeart/2005/8/layout/pList2"/>
    <dgm:cxn modelId="{D2C36C0C-FE82-4AFF-87C8-A685579644D7}" type="presParOf" srcId="{3A32E08C-FBD2-4780-81D6-ABF1FC8C770E}" destId="{15ECA2FE-68A4-4073-BC6D-70C9F5AA125D}" srcOrd="1" destOrd="0" presId="urn:microsoft.com/office/officeart/2005/8/layout/pList2"/>
    <dgm:cxn modelId="{7204D7A5-2DD7-42C3-B2F0-EB8546697FF7}" type="presParOf" srcId="{3A32E08C-FBD2-4780-81D6-ABF1FC8C770E}" destId="{459FA37C-25F3-42CF-9571-6492132A6B2D}" srcOrd="2" destOrd="0" presId="urn:microsoft.com/office/officeart/2005/8/layout/pList2"/>
    <dgm:cxn modelId="{9D3C5353-7D9E-4949-94AC-06CE4DCFFBE7}" type="presParOf" srcId="{A3D2AF07-A935-440D-85DD-7425FABD27F0}" destId="{C6D18BD3-BDAE-4C0D-9321-8DE4E8FFA941}" srcOrd="5" destOrd="0" presId="urn:microsoft.com/office/officeart/2005/8/layout/pList2"/>
    <dgm:cxn modelId="{F6F7077A-D88E-4E0B-B59A-99C660AFECB7}" type="presParOf" srcId="{A3D2AF07-A935-440D-85DD-7425FABD27F0}" destId="{7582F016-60C7-4C4F-90AF-414D059F30EA}" srcOrd="6" destOrd="0" presId="urn:microsoft.com/office/officeart/2005/8/layout/pList2"/>
    <dgm:cxn modelId="{19F4DFB5-684C-48E8-AB6F-C1CF20CC5F5F}" type="presParOf" srcId="{7582F016-60C7-4C4F-90AF-414D059F30EA}" destId="{61845CE7-1F9B-4245-9392-162BE200545B}" srcOrd="0" destOrd="0" presId="urn:microsoft.com/office/officeart/2005/8/layout/pList2"/>
    <dgm:cxn modelId="{7C754211-A025-4A12-B290-D0C9F9B566D1}" type="presParOf" srcId="{7582F016-60C7-4C4F-90AF-414D059F30EA}" destId="{4409FD8A-1887-4872-94BE-EF8FD4FB72B4}" srcOrd="1" destOrd="0" presId="urn:microsoft.com/office/officeart/2005/8/layout/pList2"/>
    <dgm:cxn modelId="{17D4378E-DE33-4E78-81B8-34129EEE0C5A}" type="presParOf" srcId="{7582F016-60C7-4C4F-90AF-414D059F30EA}" destId="{7875E365-1A8B-4EB4-BE81-4E6F7BEEE7A9}" srcOrd="2" destOrd="0" presId="urn:microsoft.com/office/officeart/2005/8/layout/pList2"/>
    <dgm:cxn modelId="{83042303-5782-4B05-AF2A-39EB2A118F46}" type="presParOf" srcId="{A3D2AF07-A935-440D-85DD-7425FABD27F0}" destId="{3E38DB2E-D737-47B5-BCFC-0DD787E01CD6}" srcOrd="7" destOrd="0" presId="urn:microsoft.com/office/officeart/2005/8/layout/pList2"/>
    <dgm:cxn modelId="{722FBE96-611C-4CB3-8B79-4C722B6A451D}" type="presParOf" srcId="{A3D2AF07-A935-440D-85DD-7425FABD27F0}" destId="{1D9E6B91-EB45-4003-82BE-460EC6088E19}" srcOrd="8" destOrd="0" presId="urn:microsoft.com/office/officeart/2005/8/layout/pList2"/>
    <dgm:cxn modelId="{AE3A46FD-1563-453F-A61A-00FF8BC16C8B}" type="presParOf" srcId="{1D9E6B91-EB45-4003-82BE-460EC6088E19}" destId="{ED3D135D-9D00-4721-8B34-16353D8B03C4}" srcOrd="0" destOrd="0" presId="urn:microsoft.com/office/officeart/2005/8/layout/pList2"/>
    <dgm:cxn modelId="{A5DB727A-A5F4-41DB-9A34-9CE80AD43317}" type="presParOf" srcId="{1D9E6B91-EB45-4003-82BE-460EC6088E19}" destId="{1B055AD2-37A5-4787-B98F-389B0F901F3D}" srcOrd="1" destOrd="0" presId="urn:microsoft.com/office/officeart/2005/8/layout/pList2"/>
    <dgm:cxn modelId="{C1A7A808-5987-46FD-9503-A9D95BAB2ABC}" type="presParOf" srcId="{1D9E6B91-EB45-4003-82BE-460EC6088E19}" destId="{7414B0F1-7ABA-4222-8E28-76C3EF21095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0A249-7E6E-429E-BE86-35F68912A6E4}" type="doc">
      <dgm:prSet loTypeId="urn:microsoft.com/office/officeart/2005/8/layout/pList2" loCatId="picture" qsTypeId="urn:microsoft.com/office/officeart/2005/8/quickstyle/simple1" qsCatId="simple" csTypeId="urn:microsoft.com/office/officeart/2005/8/colors/accent1_2" csCatId="accent1" phldr="1"/>
      <dgm:spPr/>
    </dgm:pt>
    <dgm:pt modelId="{3977F08A-C4EE-4598-B152-B85958EBF915}">
      <dgm:prSet phldrT="[Text]" custT="1"/>
      <dgm:spPr/>
      <dgm:t>
        <a:bodyPr/>
        <a:lstStyle/>
        <a:p>
          <a:r>
            <a:rPr lang="en-IN" sz="2800" dirty="0">
              <a:latin typeface="+mn-lt"/>
            </a:rPr>
            <a:t>PETABYTE</a:t>
          </a:r>
        </a:p>
        <a:p>
          <a:r>
            <a:rPr lang="en-IN" sz="2800" dirty="0">
              <a:latin typeface="+mn-lt"/>
            </a:rPr>
            <a:t>(covers Himachal Pradesh)</a:t>
          </a:r>
        </a:p>
        <a:p>
          <a:endParaRPr lang="en-IN" sz="3600" dirty="0"/>
        </a:p>
      </dgm:t>
    </dgm:pt>
    <dgm:pt modelId="{EB158BD9-7B2A-4DC8-97C3-0D5BB70C3BFB}" type="parTrans" cxnId="{E0DB4DE5-7355-43D1-AB44-9CEA29D94BDF}">
      <dgm:prSet/>
      <dgm:spPr/>
      <dgm:t>
        <a:bodyPr/>
        <a:lstStyle/>
        <a:p>
          <a:endParaRPr lang="en-IN"/>
        </a:p>
      </dgm:t>
    </dgm:pt>
    <dgm:pt modelId="{C1604190-F6F5-435C-9441-7295C8895A08}" type="sibTrans" cxnId="{E0DB4DE5-7355-43D1-AB44-9CEA29D94BDF}">
      <dgm:prSet/>
      <dgm:spPr/>
      <dgm:t>
        <a:bodyPr/>
        <a:lstStyle/>
        <a:p>
          <a:endParaRPr lang="en-IN"/>
        </a:p>
      </dgm:t>
    </dgm:pt>
    <dgm:pt modelId="{85F3A480-7B62-473F-84F5-FC35E4948DFC}">
      <dgm:prSet phldrT="[Text]" custT="1"/>
      <dgm:spPr/>
      <dgm:t>
        <a:bodyPr/>
        <a:lstStyle/>
        <a:p>
          <a:r>
            <a:rPr lang="en-IN" sz="2600" dirty="0">
              <a:latin typeface="+mn-lt"/>
            </a:rPr>
            <a:t>ZETTABYTE</a:t>
          </a:r>
        </a:p>
        <a:p>
          <a:r>
            <a:rPr lang="en-IN" sz="2800" dirty="0">
              <a:latin typeface="+mn-lt"/>
            </a:rPr>
            <a:t>(fills the pacific ocean)</a:t>
          </a:r>
        </a:p>
        <a:p>
          <a:endParaRPr lang="en-IN" sz="2400" dirty="0">
            <a:latin typeface="+mn-lt"/>
          </a:endParaRPr>
        </a:p>
      </dgm:t>
    </dgm:pt>
    <dgm:pt modelId="{F7EC22BF-467B-490E-B9DA-860A201FF0B6}" type="parTrans" cxnId="{955FD695-693F-4206-A161-28CEDDA62DAD}">
      <dgm:prSet/>
      <dgm:spPr/>
      <dgm:t>
        <a:bodyPr/>
        <a:lstStyle/>
        <a:p>
          <a:endParaRPr lang="en-IN"/>
        </a:p>
      </dgm:t>
    </dgm:pt>
    <dgm:pt modelId="{2A4E2A53-6645-418A-8D2B-E08BFE4B9F61}" type="sibTrans" cxnId="{955FD695-693F-4206-A161-28CEDDA62DAD}">
      <dgm:prSet/>
      <dgm:spPr/>
      <dgm:t>
        <a:bodyPr/>
        <a:lstStyle/>
        <a:p>
          <a:endParaRPr lang="en-IN"/>
        </a:p>
      </dgm:t>
    </dgm:pt>
    <dgm:pt modelId="{69A0FB40-C1AC-49B5-AA1F-8D201C9CF673}">
      <dgm:prSet phldrT="[Text]"/>
      <dgm:spPr/>
      <dgm:t>
        <a:bodyPr/>
        <a:lstStyle/>
        <a:p>
          <a:r>
            <a:rPr lang="en-IN" dirty="0"/>
            <a:t>YOTTABYTE</a:t>
          </a:r>
        </a:p>
        <a:p>
          <a:r>
            <a:rPr lang="en-IN" dirty="0"/>
            <a:t>(an Earth size rice ball)</a:t>
          </a:r>
        </a:p>
        <a:p>
          <a:endParaRPr lang="en-IN" dirty="0"/>
        </a:p>
        <a:p>
          <a:r>
            <a:rPr lang="en-IN" dirty="0"/>
            <a:t>THE FUTURE</a:t>
          </a:r>
        </a:p>
      </dgm:t>
    </dgm:pt>
    <dgm:pt modelId="{820F08FE-994C-4D89-AD59-76E46F78FEDE}" type="parTrans" cxnId="{A0C4DDD3-C919-4E82-8345-493A13798144}">
      <dgm:prSet/>
      <dgm:spPr/>
      <dgm:t>
        <a:bodyPr/>
        <a:lstStyle/>
        <a:p>
          <a:endParaRPr lang="en-IN"/>
        </a:p>
      </dgm:t>
    </dgm:pt>
    <dgm:pt modelId="{F6AE7848-0EE4-43B3-83A7-AF86CF70708B}" type="sibTrans" cxnId="{A0C4DDD3-C919-4E82-8345-493A13798144}">
      <dgm:prSet/>
      <dgm:spPr/>
      <dgm:t>
        <a:bodyPr/>
        <a:lstStyle/>
        <a:p>
          <a:endParaRPr lang="en-IN"/>
        </a:p>
      </dgm:t>
    </dgm:pt>
    <dgm:pt modelId="{6E9DC367-7E39-47DE-80C4-E67922D1841B}">
      <dgm:prSet custT="1"/>
      <dgm:spPr/>
      <dgm:t>
        <a:bodyPr/>
        <a:lstStyle/>
        <a:p>
          <a:r>
            <a:rPr lang="en-IN" sz="2800" dirty="0"/>
            <a:t>EXABYTE</a:t>
          </a:r>
        </a:p>
        <a:p>
          <a:r>
            <a:rPr lang="en-IN" sz="2800" dirty="0"/>
            <a:t>( covers Uttar Pradesh 3</a:t>
          </a:r>
          <a:r>
            <a:rPr lang="en-IN" sz="3600" dirty="0"/>
            <a:t> </a:t>
          </a:r>
          <a:r>
            <a:rPr lang="en-IN" sz="2800" dirty="0"/>
            <a:t>times )</a:t>
          </a:r>
          <a:endParaRPr lang="en-IN" sz="3600" dirty="0"/>
        </a:p>
        <a:p>
          <a:endParaRPr lang="en-IN" sz="3600" dirty="0"/>
        </a:p>
      </dgm:t>
    </dgm:pt>
    <dgm:pt modelId="{C3418BE2-2305-4B98-89C7-D44652F56045}" type="parTrans" cxnId="{C327750C-F1EA-46BC-BE19-F9B838ECDCE5}">
      <dgm:prSet/>
      <dgm:spPr/>
      <dgm:t>
        <a:bodyPr/>
        <a:lstStyle/>
        <a:p>
          <a:endParaRPr lang="en-IN"/>
        </a:p>
      </dgm:t>
    </dgm:pt>
    <dgm:pt modelId="{DBE1501D-455E-4CE3-B60B-75CADF0634C4}" type="sibTrans" cxnId="{C327750C-F1EA-46BC-BE19-F9B838ECDCE5}">
      <dgm:prSet/>
      <dgm:spPr/>
      <dgm:t>
        <a:bodyPr/>
        <a:lstStyle/>
        <a:p>
          <a:endParaRPr lang="en-IN"/>
        </a:p>
      </dgm:t>
    </dgm:pt>
    <dgm:pt modelId="{3FD75F36-1020-4592-982A-75676B65E577}" type="pres">
      <dgm:prSet presAssocID="{5260A249-7E6E-429E-BE86-35F68912A6E4}" presName="Name0" presStyleCnt="0">
        <dgm:presLayoutVars>
          <dgm:dir/>
          <dgm:resizeHandles val="exact"/>
        </dgm:presLayoutVars>
      </dgm:prSet>
      <dgm:spPr/>
    </dgm:pt>
    <dgm:pt modelId="{B6CE0DB3-936F-49A7-937E-6907D9B9EE21}" type="pres">
      <dgm:prSet presAssocID="{5260A249-7E6E-429E-BE86-35F68912A6E4}" presName="bkgdShp" presStyleLbl="alignAccFollowNode1" presStyleIdx="0" presStyleCnt="1"/>
      <dgm:spPr/>
    </dgm:pt>
    <dgm:pt modelId="{F20EB8B7-02CC-4CA1-90DC-7E30A5DFDBB7}" type="pres">
      <dgm:prSet presAssocID="{5260A249-7E6E-429E-BE86-35F68912A6E4}" presName="linComp" presStyleCnt="0"/>
      <dgm:spPr/>
    </dgm:pt>
    <dgm:pt modelId="{BC750D8F-41CE-411A-8AD0-2BAC2BAA6C98}" type="pres">
      <dgm:prSet presAssocID="{3977F08A-C4EE-4598-B152-B85958EBF915}" presName="compNode" presStyleCnt="0"/>
      <dgm:spPr/>
    </dgm:pt>
    <dgm:pt modelId="{B28829DD-024F-492C-AE37-E8613122A771}" type="pres">
      <dgm:prSet presAssocID="{3977F08A-C4EE-4598-B152-B85958EBF915}" presName="node" presStyleLbl="node1" presStyleIdx="0" presStyleCnt="4" custLinFactNeighborY="0">
        <dgm:presLayoutVars>
          <dgm:bulletEnabled val="1"/>
        </dgm:presLayoutVars>
      </dgm:prSet>
      <dgm:spPr/>
    </dgm:pt>
    <dgm:pt modelId="{C372900E-F94C-4626-A428-65EABFA5FE7C}" type="pres">
      <dgm:prSet presAssocID="{3977F08A-C4EE-4598-B152-B85958EBF915}" presName="invisiNode" presStyleLbl="node1" presStyleIdx="0" presStyleCnt="4"/>
      <dgm:spPr/>
    </dgm:pt>
    <dgm:pt modelId="{EF9D2FD0-5E7B-414B-906D-BE7EF135CC18}" type="pres">
      <dgm:prSet presAssocID="{3977F08A-C4EE-4598-B152-B85958EBF915}" presName="imagNode" presStyleLbl="fgImgPlace1" presStyleIdx="0" presStyleCnt="4" custLinFactX="100000" custLinFactNeighborX="124773" custLinFactNeighborY="-951"/>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7A98504E-3D57-47CB-85E5-1F62D8532316}" type="pres">
      <dgm:prSet presAssocID="{C1604190-F6F5-435C-9441-7295C8895A08}" presName="sibTrans" presStyleLbl="sibTrans2D1" presStyleIdx="0" presStyleCnt="0"/>
      <dgm:spPr/>
    </dgm:pt>
    <dgm:pt modelId="{DB46C7B8-0B07-4164-80EA-0A3954D85741}" type="pres">
      <dgm:prSet presAssocID="{6E9DC367-7E39-47DE-80C4-E67922D1841B}" presName="compNode" presStyleCnt="0"/>
      <dgm:spPr/>
    </dgm:pt>
    <dgm:pt modelId="{5A617204-CF69-49AC-B7EF-6AFA049C77E6}" type="pres">
      <dgm:prSet presAssocID="{6E9DC367-7E39-47DE-80C4-E67922D1841B}" presName="node" presStyleLbl="node1" presStyleIdx="1" presStyleCnt="4">
        <dgm:presLayoutVars>
          <dgm:bulletEnabled val="1"/>
        </dgm:presLayoutVars>
      </dgm:prSet>
      <dgm:spPr/>
    </dgm:pt>
    <dgm:pt modelId="{94F66F68-634B-49D5-B4F6-51743248A22C}" type="pres">
      <dgm:prSet presAssocID="{6E9DC367-7E39-47DE-80C4-E67922D1841B}" presName="invisiNode" presStyleLbl="node1" presStyleIdx="1" presStyleCnt="4"/>
      <dgm:spPr/>
    </dgm:pt>
    <dgm:pt modelId="{3337554E-4103-45A6-99C6-D5FC23BA8D3B}" type="pres">
      <dgm:prSet presAssocID="{6E9DC367-7E39-47DE-80C4-E67922D1841B}" presName="imagNode" presStyleLbl="fgImgPlace1" presStyleIdx="1" presStyleCnt="4" custLinFactX="-6262" custLinFactNeighborX="-100000" custLinFactNeighborY="-215"/>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534148C6-E855-45AD-A7D4-7EF13F7F44C3}" type="pres">
      <dgm:prSet presAssocID="{DBE1501D-455E-4CE3-B60B-75CADF0634C4}" presName="sibTrans" presStyleLbl="sibTrans2D1" presStyleIdx="0" presStyleCnt="0"/>
      <dgm:spPr/>
    </dgm:pt>
    <dgm:pt modelId="{88136C56-AA63-419D-9B5B-3F2DD6F8EB5C}" type="pres">
      <dgm:prSet presAssocID="{85F3A480-7B62-473F-84F5-FC35E4948DFC}" presName="compNode" presStyleCnt="0"/>
      <dgm:spPr/>
    </dgm:pt>
    <dgm:pt modelId="{04EE79BE-960A-4000-99A4-464469985042}" type="pres">
      <dgm:prSet presAssocID="{85F3A480-7B62-473F-84F5-FC35E4948DFC}" presName="node" presStyleLbl="node1" presStyleIdx="2" presStyleCnt="4" custLinFactNeighborX="2301" custLinFactNeighborY="1349">
        <dgm:presLayoutVars>
          <dgm:bulletEnabled val="1"/>
        </dgm:presLayoutVars>
      </dgm:prSet>
      <dgm:spPr/>
    </dgm:pt>
    <dgm:pt modelId="{B2FC5751-1318-4BEC-8BEC-7DE0C9BA7C6B}" type="pres">
      <dgm:prSet presAssocID="{85F3A480-7B62-473F-84F5-FC35E4948DFC}" presName="invisiNode" presStyleLbl="node1" presStyleIdx="2" presStyleCnt="4"/>
      <dgm:spPr/>
    </dgm:pt>
    <dgm:pt modelId="{61851E7F-910F-4CD4-BBF8-65793F85916F}" type="pres">
      <dgm:prSet presAssocID="{85F3A480-7B62-473F-84F5-FC35E4948DFC}" presName="imagNode" presStyleLbl="fgImgPlace1" presStyleIdx="2" presStyleCnt="4" custLinFactX="-4707" custLinFactNeighborX="-100000" custLinFactNeighborY="-737"/>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pt>
    <dgm:pt modelId="{5B970B25-F1AB-4771-A957-CD438E8E8899}" type="pres">
      <dgm:prSet presAssocID="{2A4E2A53-6645-418A-8D2B-E08BFE4B9F61}" presName="sibTrans" presStyleLbl="sibTrans2D1" presStyleIdx="0" presStyleCnt="0"/>
      <dgm:spPr/>
    </dgm:pt>
    <dgm:pt modelId="{C6D29260-3CE1-4740-A4EE-53A7588B083E}" type="pres">
      <dgm:prSet presAssocID="{69A0FB40-C1AC-49B5-AA1F-8D201C9CF673}" presName="compNode" presStyleCnt="0"/>
      <dgm:spPr/>
    </dgm:pt>
    <dgm:pt modelId="{0E354AE4-88DF-4972-8E06-691BC4DCE292}" type="pres">
      <dgm:prSet presAssocID="{69A0FB40-C1AC-49B5-AA1F-8D201C9CF673}" presName="node" presStyleLbl="node1" presStyleIdx="3" presStyleCnt="4">
        <dgm:presLayoutVars>
          <dgm:bulletEnabled val="1"/>
        </dgm:presLayoutVars>
      </dgm:prSet>
      <dgm:spPr/>
    </dgm:pt>
    <dgm:pt modelId="{24BA2629-DE94-4523-98C1-0AC26F0F38BE}" type="pres">
      <dgm:prSet presAssocID="{69A0FB40-C1AC-49B5-AA1F-8D201C9CF673}" presName="invisiNode" presStyleLbl="node1" presStyleIdx="3" presStyleCnt="4"/>
      <dgm:spPr/>
    </dgm:pt>
    <dgm:pt modelId="{ADE7E3EC-143C-4684-B833-8AC97E2BD8B5}" type="pres">
      <dgm:prSet presAssocID="{69A0FB40-C1AC-49B5-AA1F-8D201C9CF673}" presName="imagNode" presStyleLbl="fgImgPlace1" presStyleIdx="3" presStyleCnt="4" custScaleX="96649" custScaleY="99573"/>
      <dgm:spPr>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dgm:spPr>
    </dgm:pt>
  </dgm:ptLst>
  <dgm:cxnLst>
    <dgm:cxn modelId="{C327750C-F1EA-46BC-BE19-F9B838ECDCE5}" srcId="{5260A249-7E6E-429E-BE86-35F68912A6E4}" destId="{6E9DC367-7E39-47DE-80C4-E67922D1841B}" srcOrd="1" destOrd="0" parTransId="{C3418BE2-2305-4B98-89C7-D44652F56045}" sibTransId="{DBE1501D-455E-4CE3-B60B-75CADF0634C4}"/>
    <dgm:cxn modelId="{EA75E60D-B329-4311-A71A-5DA7FB35D667}" type="presOf" srcId="{69A0FB40-C1AC-49B5-AA1F-8D201C9CF673}" destId="{0E354AE4-88DF-4972-8E06-691BC4DCE292}" srcOrd="0" destOrd="0" presId="urn:microsoft.com/office/officeart/2005/8/layout/pList2"/>
    <dgm:cxn modelId="{B35DDB1D-1101-4421-9A15-3CCB7DEBE8F8}" type="presOf" srcId="{85F3A480-7B62-473F-84F5-FC35E4948DFC}" destId="{04EE79BE-960A-4000-99A4-464469985042}" srcOrd="0" destOrd="0" presId="urn:microsoft.com/office/officeart/2005/8/layout/pList2"/>
    <dgm:cxn modelId="{9BF62373-70F5-42CD-B909-CE62A68C035E}" type="presOf" srcId="{5260A249-7E6E-429E-BE86-35F68912A6E4}" destId="{3FD75F36-1020-4592-982A-75676B65E577}" srcOrd="0" destOrd="0" presId="urn:microsoft.com/office/officeart/2005/8/layout/pList2"/>
    <dgm:cxn modelId="{FB35238A-8EB1-4915-A4B1-68A0F11A6BBB}" type="presOf" srcId="{3977F08A-C4EE-4598-B152-B85958EBF915}" destId="{B28829DD-024F-492C-AE37-E8613122A771}" srcOrd="0" destOrd="0" presId="urn:microsoft.com/office/officeart/2005/8/layout/pList2"/>
    <dgm:cxn modelId="{955FD695-693F-4206-A161-28CEDDA62DAD}" srcId="{5260A249-7E6E-429E-BE86-35F68912A6E4}" destId="{85F3A480-7B62-473F-84F5-FC35E4948DFC}" srcOrd="2" destOrd="0" parTransId="{F7EC22BF-467B-490E-B9DA-860A201FF0B6}" sibTransId="{2A4E2A53-6645-418A-8D2B-E08BFE4B9F61}"/>
    <dgm:cxn modelId="{4CCCC3CA-C5F1-4500-A5A6-2CB26D086D3C}" type="presOf" srcId="{2A4E2A53-6645-418A-8D2B-E08BFE4B9F61}" destId="{5B970B25-F1AB-4771-A957-CD438E8E8899}" srcOrd="0" destOrd="0" presId="urn:microsoft.com/office/officeart/2005/8/layout/pList2"/>
    <dgm:cxn modelId="{7F537BCE-26C7-4739-858A-58F6B579E68C}" type="presOf" srcId="{DBE1501D-455E-4CE3-B60B-75CADF0634C4}" destId="{534148C6-E855-45AD-A7D4-7EF13F7F44C3}" srcOrd="0" destOrd="0" presId="urn:microsoft.com/office/officeart/2005/8/layout/pList2"/>
    <dgm:cxn modelId="{A0426DCF-A86D-45E3-9170-879A9CF48C3C}" type="presOf" srcId="{6E9DC367-7E39-47DE-80C4-E67922D1841B}" destId="{5A617204-CF69-49AC-B7EF-6AFA049C77E6}" srcOrd="0" destOrd="0" presId="urn:microsoft.com/office/officeart/2005/8/layout/pList2"/>
    <dgm:cxn modelId="{A0C4DDD3-C919-4E82-8345-493A13798144}" srcId="{5260A249-7E6E-429E-BE86-35F68912A6E4}" destId="{69A0FB40-C1AC-49B5-AA1F-8D201C9CF673}" srcOrd="3" destOrd="0" parTransId="{820F08FE-994C-4D89-AD59-76E46F78FEDE}" sibTransId="{F6AE7848-0EE4-43B3-83A7-AF86CF70708B}"/>
    <dgm:cxn modelId="{E0DB4DE5-7355-43D1-AB44-9CEA29D94BDF}" srcId="{5260A249-7E6E-429E-BE86-35F68912A6E4}" destId="{3977F08A-C4EE-4598-B152-B85958EBF915}" srcOrd="0" destOrd="0" parTransId="{EB158BD9-7B2A-4DC8-97C3-0D5BB70C3BFB}" sibTransId="{C1604190-F6F5-435C-9441-7295C8895A08}"/>
    <dgm:cxn modelId="{92A6BCFC-FCCE-4146-9B53-8C3926FA5B2B}" type="presOf" srcId="{C1604190-F6F5-435C-9441-7295C8895A08}" destId="{7A98504E-3D57-47CB-85E5-1F62D8532316}" srcOrd="0" destOrd="0" presId="urn:microsoft.com/office/officeart/2005/8/layout/pList2"/>
    <dgm:cxn modelId="{02139319-789D-44E9-BB4D-6E7D889C194B}" type="presParOf" srcId="{3FD75F36-1020-4592-982A-75676B65E577}" destId="{B6CE0DB3-936F-49A7-937E-6907D9B9EE21}" srcOrd="0" destOrd="0" presId="urn:microsoft.com/office/officeart/2005/8/layout/pList2"/>
    <dgm:cxn modelId="{B65C7778-821B-425D-AABD-04C6FD110976}" type="presParOf" srcId="{3FD75F36-1020-4592-982A-75676B65E577}" destId="{F20EB8B7-02CC-4CA1-90DC-7E30A5DFDBB7}" srcOrd="1" destOrd="0" presId="urn:microsoft.com/office/officeart/2005/8/layout/pList2"/>
    <dgm:cxn modelId="{B0360DA8-887D-4E7D-ABF8-6E2099AACDDB}" type="presParOf" srcId="{F20EB8B7-02CC-4CA1-90DC-7E30A5DFDBB7}" destId="{BC750D8F-41CE-411A-8AD0-2BAC2BAA6C98}" srcOrd="0" destOrd="0" presId="urn:microsoft.com/office/officeart/2005/8/layout/pList2"/>
    <dgm:cxn modelId="{A5E168DC-B7A7-47CF-89F1-51A0A0A39646}" type="presParOf" srcId="{BC750D8F-41CE-411A-8AD0-2BAC2BAA6C98}" destId="{B28829DD-024F-492C-AE37-E8613122A771}" srcOrd="0" destOrd="0" presId="urn:microsoft.com/office/officeart/2005/8/layout/pList2"/>
    <dgm:cxn modelId="{A8DF2709-583F-4514-BA40-75CD80BAAD26}" type="presParOf" srcId="{BC750D8F-41CE-411A-8AD0-2BAC2BAA6C98}" destId="{C372900E-F94C-4626-A428-65EABFA5FE7C}" srcOrd="1" destOrd="0" presId="urn:microsoft.com/office/officeart/2005/8/layout/pList2"/>
    <dgm:cxn modelId="{F55FB6B8-9C2F-4821-B2C2-7DA82A4585CE}" type="presParOf" srcId="{BC750D8F-41CE-411A-8AD0-2BAC2BAA6C98}" destId="{EF9D2FD0-5E7B-414B-906D-BE7EF135CC18}" srcOrd="2" destOrd="0" presId="urn:microsoft.com/office/officeart/2005/8/layout/pList2"/>
    <dgm:cxn modelId="{A6E9CCE0-1FF2-428B-8AE4-5A02C1716292}" type="presParOf" srcId="{F20EB8B7-02CC-4CA1-90DC-7E30A5DFDBB7}" destId="{7A98504E-3D57-47CB-85E5-1F62D8532316}" srcOrd="1" destOrd="0" presId="urn:microsoft.com/office/officeart/2005/8/layout/pList2"/>
    <dgm:cxn modelId="{68ACC0D9-D7EC-41B4-A691-0A2A91B63195}" type="presParOf" srcId="{F20EB8B7-02CC-4CA1-90DC-7E30A5DFDBB7}" destId="{DB46C7B8-0B07-4164-80EA-0A3954D85741}" srcOrd="2" destOrd="0" presId="urn:microsoft.com/office/officeart/2005/8/layout/pList2"/>
    <dgm:cxn modelId="{87D10988-9512-4165-94E1-D52C00DF6418}" type="presParOf" srcId="{DB46C7B8-0B07-4164-80EA-0A3954D85741}" destId="{5A617204-CF69-49AC-B7EF-6AFA049C77E6}" srcOrd="0" destOrd="0" presId="urn:microsoft.com/office/officeart/2005/8/layout/pList2"/>
    <dgm:cxn modelId="{D6C1372F-D538-45FE-88E9-3A7333979752}" type="presParOf" srcId="{DB46C7B8-0B07-4164-80EA-0A3954D85741}" destId="{94F66F68-634B-49D5-B4F6-51743248A22C}" srcOrd="1" destOrd="0" presId="urn:microsoft.com/office/officeart/2005/8/layout/pList2"/>
    <dgm:cxn modelId="{8E157D03-83AA-49C3-B218-642896A642FC}" type="presParOf" srcId="{DB46C7B8-0B07-4164-80EA-0A3954D85741}" destId="{3337554E-4103-45A6-99C6-D5FC23BA8D3B}" srcOrd="2" destOrd="0" presId="urn:microsoft.com/office/officeart/2005/8/layout/pList2"/>
    <dgm:cxn modelId="{7A14F801-190A-419C-8862-B469C2A0B0A2}" type="presParOf" srcId="{F20EB8B7-02CC-4CA1-90DC-7E30A5DFDBB7}" destId="{534148C6-E855-45AD-A7D4-7EF13F7F44C3}" srcOrd="3" destOrd="0" presId="urn:microsoft.com/office/officeart/2005/8/layout/pList2"/>
    <dgm:cxn modelId="{218DA23A-F369-41F4-B04A-19DB5735ED6A}" type="presParOf" srcId="{F20EB8B7-02CC-4CA1-90DC-7E30A5DFDBB7}" destId="{88136C56-AA63-419D-9B5B-3F2DD6F8EB5C}" srcOrd="4" destOrd="0" presId="urn:microsoft.com/office/officeart/2005/8/layout/pList2"/>
    <dgm:cxn modelId="{5B2B60A6-CB7F-4554-BBE3-472155E0FD0F}" type="presParOf" srcId="{88136C56-AA63-419D-9B5B-3F2DD6F8EB5C}" destId="{04EE79BE-960A-4000-99A4-464469985042}" srcOrd="0" destOrd="0" presId="urn:microsoft.com/office/officeart/2005/8/layout/pList2"/>
    <dgm:cxn modelId="{93B7796F-4AF2-4CD5-A707-BA54F899DC4F}" type="presParOf" srcId="{88136C56-AA63-419D-9B5B-3F2DD6F8EB5C}" destId="{B2FC5751-1318-4BEC-8BEC-7DE0C9BA7C6B}" srcOrd="1" destOrd="0" presId="urn:microsoft.com/office/officeart/2005/8/layout/pList2"/>
    <dgm:cxn modelId="{A57A5609-E534-424B-85CB-F1EF173AFE12}" type="presParOf" srcId="{88136C56-AA63-419D-9B5B-3F2DD6F8EB5C}" destId="{61851E7F-910F-4CD4-BBF8-65793F85916F}" srcOrd="2" destOrd="0" presId="urn:microsoft.com/office/officeart/2005/8/layout/pList2"/>
    <dgm:cxn modelId="{54246663-4B29-47CF-9A7D-BF993BAC476E}" type="presParOf" srcId="{F20EB8B7-02CC-4CA1-90DC-7E30A5DFDBB7}" destId="{5B970B25-F1AB-4771-A957-CD438E8E8899}" srcOrd="5" destOrd="0" presId="urn:microsoft.com/office/officeart/2005/8/layout/pList2"/>
    <dgm:cxn modelId="{1C3546BE-9FC5-4441-B900-046FA6D9FDED}" type="presParOf" srcId="{F20EB8B7-02CC-4CA1-90DC-7E30A5DFDBB7}" destId="{C6D29260-3CE1-4740-A4EE-53A7588B083E}" srcOrd="6" destOrd="0" presId="urn:microsoft.com/office/officeart/2005/8/layout/pList2"/>
    <dgm:cxn modelId="{864E3725-73AA-4473-8FD8-55450D132617}" type="presParOf" srcId="{C6D29260-3CE1-4740-A4EE-53A7588B083E}" destId="{0E354AE4-88DF-4972-8E06-691BC4DCE292}" srcOrd="0" destOrd="0" presId="urn:microsoft.com/office/officeart/2005/8/layout/pList2"/>
    <dgm:cxn modelId="{D447C663-8B33-41AE-B81A-0B2CBB1CE774}" type="presParOf" srcId="{C6D29260-3CE1-4740-A4EE-53A7588B083E}" destId="{24BA2629-DE94-4523-98C1-0AC26F0F38BE}" srcOrd="1" destOrd="0" presId="urn:microsoft.com/office/officeart/2005/8/layout/pList2"/>
    <dgm:cxn modelId="{01922FC1-E5B1-4A02-A492-21A8A5B401F2}" type="presParOf" srcId="{C6D29260-3CE1-4740-A4EE-53A7588B083E}" destId="{ADE7E3EC-143C-4684-B833-8AC97E2BD8B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FDC668-97D5-44F5-B86B-B9DB2FCC3D36}" type="doc">
      <dgm:prSet loTypeId="urn:microsoft.com/office/officeart/2008/layout/AscendingPictureAccentProcess" loCatId="picture" qsTypeId="urn:microsoft.com/office/officeart/2005/8/quickstyle/simple1" qsCatId="simple" csTypeId="urn:microsoft.com/office/officeart/2005/8/colors/accent1_2" csCatId="accent1" phldr="1"/>
      <dgm:spPr/>
      <dgm:t>
        <a:bodyPr/>
        <a:lstStyle/>
        <a:p>
          <a:endParaRPr lang="en-IN"/>
        </a:p>
      </dgm:t>
    </dgm:pt>
    <dgm:pt modelId="{965E0B43-54FB-4973-BEDD-0983711E0D84}">
      <dgm:prSet phldrT="[Text]" custT="1"/>
      <dgm:spPr/>
      <dgm:t>
        <a:bodyPr/>
        <a:lstStyle/>
        <a:p>
          <a:r>
            <a:rPr lang="en-IN" sz="2000" b="1" dirty="0">
              <a:solidFill>
                <a:schemeClr val="tx1">
                  <a:lumMod val="95000"/>
                  <a:lumOff val="5000"/>
                </a:schemeClr>
              </a:solidFill>
            </a:rPr>
            <a:t>MICROCOMPUTERS</a:t>
          </a:r>
        </a:p>
        <a:p>
          <a:r>
            <a:rPr lang="en-IN" sz="2000" b="1" dirty="0">
              <a:solidFill>
                <a:schemeClr val="tx1">
                  <a:lumMod val="95000"/>
                  <a:lumOff val="5000"/>
                </a:schemeClr>
              </a:solidFill>
            </a:rPr>
            <a:t>(BYTE and KB)</a:t>
          </a:r>
          <a:endParaRPr lang="en-IN" sz="1600" b="1" dirty="0">
            <a:solidFill>
              <a:schemeClr val="tx1">
                <a:lumMod val="95000"/>
                <a:lumOff val="5000"/>
              </a:schemeClr>
            </a:solidFill>
          </a:endParaRPr>
        </a:p>
      </dgm:t>
    </dgm:pt>
    <dgm:pt modelId="{EA0572ED-80A4-4F49-9751-1A41865CBF67}" type="parTrans" cxnId="{B22F0D47-0007-464B-A0E8-D9305796D6A8}">
      <dgm:prSet/>
      <dgm:spPr/>
      <dgm:t>
        <a:bodyPr/>
        <a:lstStyle/>
        <a:p>
          <a:endParaRPr lang="en-IN"/>
        </a:p>
      </dgm:t>
    </dgm:pt>
    <dgm:pt modelId="{A9F0A205-1852-4451-8E5D-B3991A60F3B2}" type="sibTrans" cxnId="{B22F0D47-0007-464B-A0E8-D9305796D6A8}">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11" t="1503" r="6441" b="2085"/>
          </a:stretch>
        </a:blipFill>
      </dgm:spPr>
      <dgm:t>
        <a:bodyPr/>
        <a:lstStyle/>
        <a:p>
          <a:endParaRPr lang="en-IN"/>
        </a:p>
      </dgm:t>
    </dgm:pt>
    <dgm:pt modelId="{2A031F3A-4B56-4347-B9DE-ACB57D661C2F}">
      <dgm:prSet custT="1"/>
      <dgm:spPr/>
      <dgm:t>
        <a:bodyPr/>
        <a:lstStyle/>
        <a:p>
          <a:endParaRPr lang="en-IN" sz="1600" b="1" dirty="0">
            <a:solidFill>
              <a:schemeClr val="tx1">
                <a:lumMod val="95000"/>
                <a:lumOff val="5000"/>
              </a:schemeClr>
            </a:solidFill>
          </a:endParaRPr>
        </a:p>
        <a:p>
          <a:endParaRPr lang="en-IN" sz="1600" b="1" dirty="0">
            <a:solidFill>
              <a:schemeClr val="tx1">
                <a:lumMod val="95000"/>
                <a:lumOff val="5000"/>
              </a:schemeClr>
            </a:solidFill>
          </a:endParaRPr>
        </a:p>
        <a:p>
          <a:r>
            <a:rPr lang="en-IN" sz="2000" b="1" dirty="0">
              <a:solidFill>
                <a:schemeClr val="tx1">
                  <a:lumMod val="95000"/>
                  <a:lumOff val="5000"/>
                </a:schemeClr>
              </a:solidFill>
            </a:rPr>
            <a:t>DESKTOP</a:t>
          </a:r>
        </a:p>
        <a:p>
          <a:r>
            <a:rPr lang="en-IN" sz="2000" b="1" dirty="0">
              <a:solidFill>
                <a:schemeClr val="tx1">
                  <a:lumMod val="95000"/>
                  <a:lumOff val="5000"/>
                </a:schemeClr>
              </a:solidFill>
            </a:rPr>
            <a:t>(MB and GB)</a:t>
          </a:r>
        </a:p>
        <a:p>
          <a:endParaRPr lang="en-IN" sz="1400" dirty="0">
            <a:solidFill>
              <a:schemeClr val="tx1">
                <a:lumMod val="95000"/>
                <a:lumOff val="5000"/>
              </a:schemeClr>
            </a:solidFill>
          </a:endParaRPr>
        </a:p>
        <a:p>
          <a:endParaRPr lang="en-IN" sz="900" dirty="0"/>
        </a:p>
      </dgm:t>
    </dgm:pt>
    <dgm:pt modelId="{9207E16C-E224-4192-BA01-7AC3A0BBC2CB}" type="parTrans" cxnId="{65657604-7EFF-49F6-9874-9EE9F1A98865}">
      <dgm:prSet/>
      <dgm:spPr/>
      <dgm:t>
        <a:bodyPr/>
        <a:lstStyle/>
        <a:p>
          <a:endParaRPr lang="en-IN"/>
        </a:p>
      </dgm:t>
    </dgm:pt>
    <dgm:pt modelId="{0DBD1371-323E-4B3E-B10A-0E2D0483108F}" type="sibTrans" cxnId="{65657604-7EFF-49F6-9874-9EE9F1A98865}">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3312" t="13313" r="5678" b="5677"/>
          </a:stretch>
        </a:blipFill>
      </dgm:spPr>
      <dgm:t>
        <a:bodyPr/>
        <a:lstStyle/>
        <a:p>
          <a:endParaRPr lang="en-IN"/>
        </a:p>
      </dgm:t>
    </dgm:pt>
    <dgm:pt modelId="{B620073D-C704-4F6B-A58F-DC3D97E99403}">
      <dgm:prSet phldrT="[Text]" custT="1"/>
      <dgm:spPr/>
      <dgm:t>
        <a:bodyPr/>
        <a:lstStyle/>
        <a:p>
          <a:r>
            <a:rPr lang="en-IN" sz="2000" b="1" dirty="0">
              <a:solidFill>
                <a:schemeClr val="tx1">
                  <a:lumMod val="95000"/>
                  <a:lumOff val="5000"/>
                </a:schemeClr>
              </a:solidFill>
            </a:rPr>
            <a:t>INTERNET</a:t>
          </a:r>
        </a:p>
        <a:p>
          <a:r>
            <a:rPr lang="en-IN" sz="2000" b="1" dirty="0">
              <a:solidFill>
                <a:schemeClr val="tx1">
                  <a:lumMod val="95000"/>
                  <a:lumOff val="5000"/>
                </a:schemeClr>
              </a:solidFill>
            </a:rPr>
            <a:t>(TB and PB)</a:t>
          </a:r>
        </a:p>
      </dgm:t>
    </dgm:pt>
    <dgm:pt modelId="{942D6B71-A340-4B5E-90B3-541B212F6C86}" type="sibTrans" cxnId="{C496DC76-6F90-4E3F-BD61-6173C3E074B5}">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741" t="5740" r="5803" b="5802"/>
          </a:stretch>
        </a:blipFill>
      </dgm:spPr>
      <dgm:t>
        <a:bodyPr/>
        <a:lstStyle/>
        <a:p>
          <a:endParaRPr lang="en-IN"/>
        </a:p>
      </dgm:t>
    </dgm:pt>
    <dgm:pt modelId="{B5F29C64-F0DA-4FA5-A828-6BE6509253FE}" type="parTrans" cxnId="{C496DC76-6F90-4E3F-BD61-6173C3E074B5}">
      <dgm:prSet/>
      <dgm:spPr/>
      <dgm:t>
        <a:bodyPr/>
        <a:lstStyle/>
        <a:p>
          <a:endParaRPr lang="en-IN"/>
        </a:p>
      </dgm:t>
    </dgm:pt>
    <dgm:pt modelId="{FC2FBADA-CD5C-465D-811E-2736751E5251}" type="pres">
      <dgm:prSet presAssocID="{67FDC668-97D5-44F5-B86B-B9DB2FCC3D36}" presName="Name0" presStyleCnt="0">
        <dgm:presLayoutVars>
          <dgm:chMax val="7"/>
          <dgm:chPref val="7"/>
          <dgm:dir/>
        </dgm:presLayoutVars>
      </dgm:prSet>
      <dgm:spPr/>
    </dgm:pt>
    <dgm:pt modelId="{44D96032-4D9B-4ACC-ABC8-669EE10628B6}" type="pres">
      <dgm:prSet presAssocID="{67FDC668-97D5-44F5-B86B-B9DB2FCC3D36}" presName="dot1" presStyleLbl="alignNode1" presStyleIdx="0" presStyleCnt="12"/>
      <dgm:spPr/>
    </dgm:pt>
    <dgm:pt modelId="{2257343F-B1B6-4F16-91A4-E8CC1CBFA078}" type="pres">
      <dgm:prSet presAssocID="{67FDC668-97D5-44F5-B86B-B9DB2FCC3D36}" presName="dot2" presStyleLbl="alignNode1" presStyleIdx="1" presStyleCnt="12"/>
      <dgm:spPr/>
    </dgm:pt>
    <dgm:pt modelId="{278021A5-EC1E-415C-B128-0FE7F458590B}" type="pres">
      <dgm:prSet presAssocID="{67FDC668-97D5-44F5-B86B-B9DB2FCC3D36}" presName="dot3" presStyleLbl="alignNode1" presStyleIdx="2" presStyleCnt="12"/>
      <dgm:spPr/>
    </dgm:pt>
    <dgm:pt modelId="{FD2A1BFE-714E-4B8D-9056-6F5B0F147E55}" type="pres">
      <dgm:prSet presAssocID="{67FDC668-97D5-44F5-B86B-B9DB2FCC3D36}" presName="dot4" presStyleLbl="alignNode1" presStyleIdx="3" presStyleCnt="12"/>
      <dgm:spPr/>
    </dgm:pt>
    <dgm:pt modelId="{1CC00C3B-F9FD-4756-BDD6-E760B9DD493B}" type="pres">
      <dgm:prSet presAssocID="{67FDC668-97D5-44F5-B86B-B9DB2FCC3D36}" presName="dot5" presStyleLbl="alignNode1" presStyleIdx="4" presStyleCnt="12"/>
      <dgm:spPr/>
    </dgm:pt>
    <dgm:pt modelId="{9D9956E7-CCBA-43DB-B75F-7092ED153DE1}" type="pres">
      <dgm:prSet presAssocID="{67FDC668-97D5-44F5-B86B-B9DB2FCC3D36}" presName="dotArrow1" presStyleLbl="alignNode1" presStyleIdx="5" presStyleCnt="12"/>
      <dgm:spPr/>
    </dgm:pt>
    <dgm:pt modelId="{BD06A798-6FB2-43FE-A405-A8E76CCEFC73}" type="pres">
      <dgm:prSet presAssocID="{67FDC668-97D5-44F5-B86B-B9DB2FCC3D36}" presName="dotArrow2" presStyleLbl="alignNode1" presStyleIdx="6" presStyleCnt="12"/>
      <dgm:spPr/>
    </dgm:pt>
    <dgm:pt modelId="{49013048-2515-4F9A-BD06-A34048672FD8}" type="pres">
      <dgm:prSet presAssocID="{67FDC668-97D5-44F5-B86B-B9DB2FCC3D36}" presName="dotArrow3" presStyleLbl="alignNode1" presStyleIdx="7" presStyleCnt="12"/>
      <dgm:spPr/>
    </dgm:pt>
    <dgm:pt modelId="{AB0D32A5-2F70-486D-A500-B76E3FAFE79A}" type="pres">
      <dgm:prSet presAssocID="{67FDC668-97D5-44F5-B86B-B9DB2FCC3D36}" presName="dotArrow4" presStyleLbl="alignNode1" presStyleIdx="8" presStyleCnt="12"/>
      <dgm:spPr/>
    </dgm:pt>
    <dgm:pt modelId="{D076BD39-2210-4397-A638-EF07DD7B455C}" type="pres">
      <dgm:prSet presAssocID="{67FDC668-97D5-44F5-B86B-B9DB2FCC3D36}" presName="dotArrow5" presStyleLbl="alignNode1" presStyleIdx="9" presStyleCnt="12"/>
      <dgm:spPr/>
    </dgm:pt>
    <dgm:pt modelId="{1193D8F8-48D5-419F-BB55-115EECC91829}" type="pres">
      <dgm:prSet presAssocID="{67FDC668-97D5-44F5-B86B-B9DB2FCC3D36}" presName="dotArrow6" presStyleLbl="alignNode1" presStyleIdx="10" presStyleCnt="12"/>
      <dgm:spPr/>
    </dgm:pt>
    <dgm:pt modelId="{B9C7174C-207D-48DD-A85B-3B5F255ABB19}" type="pres">
      <dgm:prSet presAssocID="{67FDC668-97D5-44F5-B86B-B9DB2FCC3D36}" presName="dotArrow7" presStyleLbl="alignNode1" presStyleIdx="11" presStyleCnt="12"/>
      <dgm:spPr/>
    </dgm:pt>
    <dgm:pt modelId="{F05D5CE2-4F49-4E97-AAD2-42D2837EF86C}" type="pres">
      <dgm:prSet presAssocID="{965E0B43-54FB-4973-BEDD-0983711E0D84}" presName="parTx1" presStyleLbl="node1" presStyleIdx="0" presStyleCnt="3"/>
      <dgm:spPr/>
    </dgm:pt>
    <dgm:pt modelId="{C8ED7AA3-5B1B-47D6-8F78-8D4136EE3A38}" type="pres">
      <dgm:prSet presAssocID="{A9F0A205-1852-4451-8E5D-B3991A60F3B2}" presName="picture1" presStyleCnt="0"/>
      <dgm:spPr/>
    </dgm:pt>
    <dgm:pt modelId="{B7AA65B2-2FA2-40DF-B8DA-C0A689367D60}" type="pres">
      <dgm:prSet presAssocID="{A9F0A205-1852-4451-8E5D-B3991A60F3B2}" presName="imageRepeatNode" presStyleLbl="fgImgPlace1" presStyleIdx="0" presStyleCnt="3"/>
      <dgm:spPr/>
    </dgm:pt>
    <dgm:pt modelId="{9578F2D4-CAD2-44C8-B002-35BEF26573F6}" type="pres">
      <dgm:prSet presAssocID="{2A031F3A-4B56-4347-B9DE-ACB57D661C2F}" presName="parTx2" presStyleLbl="node1" presStyleIdx="1" presStyleCnt="3"/>
      <dgm:spPr/>
    </dgm:pt>
    <dgm:pt modelId="{03F8384E-4B25-4C9E-94F4-8F3E5B25347F}" type="pres">
      <dgm:prSet presAssocID="{0DBD1371-323E-4B3E-B10A-0E2D0483108F}" presName="picture2" presStyleCnt="0"/>
      <dgm:spPr/>
    </dgm:pt>
    <dgm:pt modelId="{A0455B27-D066-448E-815B-E94AC1A626C2}" type="pres">
      <dgm:prSet presAssocID="{0DBD1371-323E-4B3E-B10A-0E2D0483108F}" presName="imageRepeatNode" presStyleLbl="fgImgPlace1" presStyleIdx="1" presStyleCnt="3"/>
      <dgm:spPr/>
    </dgm:pt>
    <dgm:pt modelId="{025E344C-CCD5-4BC8-BBB7-ECF759758E1A}" type="pres">
      <dgm:prSet presAssocID="{B620073D-C704-4F6B-A58F-DC3D97E99403}" presName="parTx3" presStyleLbl="node1" presStyleIdx="2" presStyleCnt="3"/>
      <dgm:spPr/>
    </dgm:pt>
    <dgm:pt modelId="{812A4086-E9BC-4F26-AE40-9044022515AA}" type="pres">
      <dgm:prSet presAssocID="{942D6B71-A340-4B5E-90B3-541B212F6C86}" presName="picture3" presStyleCnt="0"/>
      <dgm:spPr/>
    </dgm:pt>
    <dgm:pt modelId="{E8714DD0-E641-4F9B-AB85-C62F32C2F481}" type="pres">
      <dgm:prSet presAssocID="{942D6B71-A340-4B5E-90B3-541B212F6C86}" presName="imageRepeatNode" presStyleLbl="fgImgPlace1" presStyleIdx="2" presStyleCnt="3"/>
      <dgm:spPr/>
    </dgm:pt>
  </dgm:ptLst>
  <dgm:cxnLst>
    <dgm:cxn modelId="{65657604-7EFF-49F6-9874-9EE9F1A98865}" srcId="{67FDC668-97D5-44F5-B86B-B9DB2FCC3D36}" destId="{2A031F3A-4B56-4347-B9DE-ACB57D661C2F}" srcOrd="1" destOrd="0" parTransId="{9207E16C-E224-4192-BA01-7AC3A0BBC2CB}" sibTransId="{0DBD1371-323E-4B3E-B10A-0E2D0483108F}"/>
    <dgm:cxn modelId="{EA2A1B07-A678-45EA-A59E-595EE1F55C43}" type="presOf" srcId="{942D6B71-A340-4B5E-90B3-541B212F6C86}" destId="{E8714DD0-E641-4F9B-AB85-C62F32C2F481}" srcOrd="0" destOrd="0" presId="urn:microsoft.com/office/officeart/2008/layout/AscendingPictureAccentProcess"/>
    <dgm:cxn modelId="{B22F0D47-0007-464B-A0E8-D9305796D6A8}" srcId="{67FDC668-97D5-44F5-B86B-B9DB2FCC3D36}" destId="{965E0B43-54FB-4973-BEDD-0983711E0D84}" srcOrd="0" destOrd="0" parTransId="{EA0572ED-80A4-4F49-9751-1A41865CBF67}" sibTransId="{A9F0A205-1852-4451-8E5D-B3991A60F3B2}"/>
    <dgm:cxn modelId="{42ABAD6B-CFB7-45BA-9ED9-3DF21A480F4B}" type="presOf" srcId="{B620073D-C704-4F6B-A58F-DC3D97E99403}" destId="{025E344C-CCD5-4BC8-BBB7-ECF759758E1A}" srcOrd="0" destOrd="0" presId="urn:microsoft.com/office/officeart/2008/layout/AscendingPictureAccentProcess"/>
    <dgm:cxn modelId="{5F342476-7562-45BF-AE9D-38BEAE1AAF59}" type="presOf" srcId="{965E0B43-54FB-4973-BEDD-0983711E0D84}" destId="{F05D5CE2-4F49-4E97-AAD2-42D2837EF86C}" srcOrd="0" destOrd="0" presId="urn:microsoft.com/office/officeart/2008/layout/AscendingPictureAccentProcess"/>
    <dgm:cxn modelId="{C496DC76-6F90-4E3F-BD61-6173C3E074B5}" srcId="{67FDC668-97D5-44F5-B86B-B9DB2FCC3D36}" destId="{B620073D-C704-4F6B-A58F-DC3D97E99403}" srcOrd="2" destOrd="0" parTransId="{B5F29C64-F0DA-4FA5-A828-6BE6509253FE}" sibTransId="{942D6B71-A340-4B5E-90B3-541B212F6C86}"/>
    <dgm:cxn modelId="{31FD8182-3A68-4ECE-90D4-94326FA88A7D}" type="presOf" srcId="{A9F0A205-1852-4451-8E5D-B3991A60F3B2}" destId="{B7AA65B2-2FA2-40DF-B8DA-C0A689367D60}" srcOrd="0" destOrd="0" presId="urn:microsoft.com/office/officeart/2008/layout/AscendingPictureAccentProcess"/>
    <dgm:cxn modelId="{911212C1-4937-439B-B39E-B093CEDE28E3}" type="presOf" srcId="{0DBD1371-323E-4B3E-B10A-0E2D0483108F}" destId="{A0455B27-D066-448E-815B-E94AC1A626C2}" srcOrd="0" destOrd="0" presId="urn:microsoft.com/office/officeart/2008/layout/AscendingPictureAccentProcess"/>
    <dgm:cxn modelId="{F7912FE7-A5BB-480E-855C-2F424D9761BF}" type="presOf" srcId="{2A031F3A-4B56-4347-B9DE-ACB57D661C2F}" destId="{9578F2D4-CAD2-44C8-B002-35BEF26573F6}" srcOrd="0" destOrd="0" presId="urn:microsoft.com/office/officeart/2008/layout/AscendingPictureAccentProcess"/>
    <dgm:cxn modelId="{74E3C9F4-CE2F-4CA0-B096-C38BE2152BE3}" type="presOf" srcId="{67FDC668-97D5-44F5-B86B-B9DB2FCC3D36}" destId="{FC2FBADA-CD5C-465D-811E-2736751E5251}" srcOrd="0" destOrd="0" presId="urn:microsoft.com/office/officeart/2008/layout/AscendingPictureAccentProcess"/>
    <dgm:cxn modelId="{C3838B79-852F-4F72-8A87-29BC9763FFA8}" type="presParOf" srcId="{FC2FBADA-CD5C-465D-811E-2736751E5251}" destId="{44D96032-4D9B-4ACC-ABC8-669EE10628B6}" srcOrd="0" destOrd="0" presId="urn:microsoft.com/office/officeart/2008/layout/AscendingPictureAccentProcess"/>
    <dgm:cxn modelId="{272E48BF-F07F-4912-890C-37288F111801}" type="presParOf" srcId="{FC2FBADA-CD5C-465D-811E-2736751E5251}" destId="{2257343F-B1B6-4F16-91A4-E8CC1CBFA078}" srcOrd="1" destOrd="0" presId="urn:microsoft.com/office/officeart/2008/layout/AscendingPictureAccentProcess"/>
    <dgm:cxn modelId="{4F098A44-1BB3-49FE-AB1D-D43784D74BBD}" type="presParOf" srcId="{FC2FBADA-CD5C-465D-811E-2736751E5251}" destId="{278021A5-EC1E-415C-B128-0FE7F458590B}" srcOrd="2" destOrd="0" presId="urn:microsoft.com/office/officeart/2008/layout/AscendingPictureAccentProcess"/>
    <dgm:cxn modelId="{0E6CD846-107E-42CC-9B31-886C8D8C9666}" type="presParOf" srcId="{FC2FBADA-CD5C-465D-811E-2736751E5251}" destId="{FD2A1BFE-714E-4B8D-9056-6F5B0F147E55}" srcOrd="3" destOrd="0" presId="urn:microsoft.com/office/officeart/2008/layout/AscendingPictureAccentProcess"/>
    <dgm:cxn modelId="{5B2FD12A-6762-436C-A592-A5432E24A950}" type="presParOf" srcId="{FC2FBADA-CD5C-465D-811E-2736751E5251}" destId="{1CC00C3B-F9FD-4756-BDD6-E760B9DD493B}" srcOrd="4" destOrd="0" presId="urn:microsoft.com/office/officeart/2008/layout/AscendingPictureAccentProcess"/>
    <dgm:cxn modelId="{C425F788-A420-4A43-8A1E-AA97EA6BD994}" type="presParOf" srcId="{FC2FBADA-CD5C-465D-811E-2736751E5251}" destId="{9D9956E7-CCBA-43DB-B75F-7092ED153DE1}" srcOrd="5" destOrd="0" presId="urn:microsoft.com/office/officeart/2008/layout/AscendingPictureAccentProcess"/>
    <dgm:cxn modelId="{BBB13909-496E-4C6F-8557-457F22D2D9D0}" type="presParOf" srcId="{FC2FBADA-CD5C-465D-811E-2736751E5251}" destId="{BD06A798-6FB2-43FE-A405-A8E76CCEFC73}" srcOrd="6" destOrd="0" presId="urn:microsoft.com/office/officeart/2008/layout/AscendingPictureAccentProcess"/>
    <dgm:cxn modelId="{4DAB1B10-4A9C-4045-8F72-EF59B168FBF4}" type="presParOf" srcId="{FC2FBADA-CD5C-465D-811E-2736751E5251}" destId="{49013048-2515-4F9A-BD06-A34048672FD8}" srcOrd="7" destOrd="0" presId="urn:microsoft.com/office/officeart/2008/layout/AscendingPictureAccentProcess"/>
    <dgm:cxn modelId="{D55AE644-E667-428A-817F-9560E285271D}" type="presParOf" srcId="{FC2FBADA-CD5C-465D-811E-2736751E5251}" destId="{AB0D32A5-2F70-486D-A500-B76E3FAFE79A}" srcOrd="8" destOrd="0" presId="urn:microsoft.com/office/officeart/2008/layout/AscendingPictureAccentProcess"/>
    <dgm:cxn modelId="{71B7E4B1-74AA-4486-ADBF-C67A0B0BAE43}" type="presParOf" srcId="{FC2FBADA-CD5C-465D-811E-2736751E5251}" destId="{D076BD39-2210-4397-A638-EF07DD7B455C}" srcOrd="9" destOrd="0" presId="urn:microsoft.com/office/officeart/2008/layout/AscendingPictureAccentProcess"/>
    <dgm:cxn modelId="{EA80BF33-6E15-4C5A-B9A7-59EC8CE95FC9}" type="presParOf" srcId="{FC2FBADA-CD5C-465D-811E-2736751E5251}" destId="{1193D8F8-48D5-419F-BB55-115EECC91829}" srcOrd="10" destOrd="0" presId="urn:microsoft.com/office/officeart/2008/layout/AscendingPictureAccentProcess"/>
    <dgm:cxn modelId="{2FB7342B-FBF1-4588-A8B1-23746F8EC090}" type="presParOf" srcId="{FC2FBADA-CD5C-465D-811E-2736751E5251}" destId="{B9C7174C-207D-48DD-A85B-3B5F255ABB19}" srcOrd="11" destOrd="0" presId="urn:microsoft.com/office/officeart/2008/layout/AscendingPictureAccentProcess"/>
    <dgm:cxn modelId="{A8F0B7C6-C8FA-41CA-B32F-A4E05845CB42}" type="presParOf" srcId="{FC2FBADA-CD5C-465D-811E-2736751E5251}" destId="{F05D5CE2-4F49-4E97-AAD2-42D2837EF86C}" srcOrd="12" destOrd="0" presId="urn:microsoft.com/office/officeart/2008/layout/AscendingPictureAccentProcess"/>
    <dgm:cxn modelId="{C0C3C616-3F15-4B3B-B060-5276EF75A7B5}" type="presParOf" srcId="{FC2FBADA-CD5C-465D-811E-2736751E5251}" destId="{C8ED7AA3-5B1B-47D6-8F78-8D4136EE3A38}" srcOrd="13" destOrd="0" presId="urn:microsoft.com/office/officeart/2008/layout/AscendingPictureAccentProcess"/>
    <dgm:cxn modelId="{88C83484-F339-4BD8-9B85-16CAE965820A}" type="presParOf" srcId="{C8ED7AA3-5B1B-47D6-8F78-8D4136EE3A38}" destId="{B7AA65B2-2FA2-40DF-B8DA-C0A689367D60}" srcOrd="0" destOrd="0" presId="urn:microsoft.com/office/officeart/2008/layout/AscendingPictureAccentProcess"/>
    <dgm:cxn modelId="{7C473B91-5DC2-4976-9D95-80380ADB779B}" type="presParOf" srcId="{FC2FBADA-CD5C-465D-811E-2736751E5251}" destId="{9578F2D4-CAD2-44C8-B002-35BEF26573F6}" srcOrd="14" destOrd="0" presId="urn:microsoft.com/office/officeart/2008/layout/AscendingPictureAccentProcess"/>
    <dgm:cxn modelId="{33093ACA-44CB-4122-8030-4CC3711175EA}" type="presParOf" srcId="{FC2FBADA-CD5C-465D-811E-2736751E5251}" destId="{03F8384E-4B25-4C9E-94F4-8F3E5B25347F}" srcOrd="15" destOrd="0" presId="urn:microsoft.com/office/officeart/2008/layout/AscendingPictureAccentProcess"/>
    <dgm:cxn modelId="{EA9376FB-8958-4005-92EA-27F8803BD957}" type="presParOf" srcId="{03F8384E-4B25-4C9E-94F4-8F3E5B25347F}" destId="{A0455B27-D066-448E-815B-E94AC1A626C2}" srcOrd="0" destOrd="0" presId="urn:microsoft.com/office/officeart/2008/layout/AscendingPictureAccentProcess"/>
    <dgm:cxn modelId="{93B9B4A6-FEB2-418F-ABA0-7C38BF408472}" type="presParOf" srcId="{FC2FBADA-CD5C-465D-811E-2736751E5251}" destId="{025E344C-CCD5-4BC8-BBB7-ECF759758E1A}" srcOrd="16" destOrd="0" presId="urn:microsoft.com/office/officeart/2008/layout/AscendingPictureAccentProcess"/>
    <dgm:cxn modelId="{88408A61-B164-4EAE-AB57-C102D4955B29}" type="presParOf" srcId="{FC2FBADA-CD5C-465D-811E-2736751E5251}" destId="{812A4086-E9BC-4F26-AE40-9044022515AA}" srcOrd="17" destOrd="0" presId="urn:microsoft.com/office/officeart/2008/layout/AscendingPictureAccentProcess"/>
    <dgm:cxn modelId="{EE77D14A-AE7E-4600-802D-C93EFF60B10A}" type="presParOf" srcId="{812A4086-E9BC-4F26-AE40-9044022515AA}" destId="{E8714DD0-E641-4F9B-AB85-C62F32C2F481}"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B4E478-CFD2-4055-82E7-388CA0C2877E}"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IN"/>
        </a:p>
      </dgm:t>
    </dgm:pt>
    <dgm:pt modelId="{CC537E75-60F6-40EF-83FE-239EE8A397FD}">
      <dgm:prSet phldrT="[Text]"/>
      <dgm:spPr/>
      <dgm:t>
        <a:bodyPr/>
        <a:lstStyle/>
        <a:p>
          <a:r>
            <a:rPr lang="en-IN" b="1" dirty="0">
              <a:solidFill>
                <a:schemeClr val="tx1">
                  <a:lumMod val="95000"/>
                  <a:lumOff val="5000"/>
                </a:schemeClr>
              </a:solidFill>
            </a:rPr>
            <a:t>EXABYTE</a:t>
          </a:r>
        </a:p>
        <a:p>
          <a:r>
            <a:rPr lang="en-IN" b="1" dirty="0">
              <a:solidFill>
                <a:schemeClr val="tx1">
                  <a:lumMod val="95000"/>
                  <a:lumOff val="5000"/>
                </a:schemeClr>
              </a:solidFill>
            </a:rPr>
            <a:t>AND</a:t>
          </a:r>
        </a:p>
        <a:p>
          <a:r>
            <a:rPr lang="en-IN" b="1" dirty="0">
              <a:solidFill>
                <a:schemeClr val="tx1">
                  <a:lumMod val="95000"/>
                  <a:lumOff val="5000"/>
                </a:schemeClr>
              </a:solidFill>
            </a:rPr>
            <a:t>ZETTABYTE</a:t>
          </a:r>
        </a:p>
      </dgm:t>
    </dgm:pt>
    <dgm:pt modelId="{B66272D1-1921-4B5B-B3F3-3A9689F6D59F}" type="parTrans" cxnId="{C62694AF-63EF-4A55-9A4E-8BEBAAB727F7}">
      <dgm:prSet/>
      <dgm:spPr/>
      <dgm:t>
        <a:bodyPr/>
        <a:lstStyle/>
        <a:p>
          <a:endParaRPr lang="en-IN"/>
        </a:p>
      </dgm:t>
    </dgm:pt>
    <dgm:pt modelId="{4DF89ADD-0007-44C7-B033-91A05F1741D7}" type="sibTrans" cxnId="{C62694AF-63EF-4A55-9A4E-8BEBAAB727F7}">
      <dgm:prSet/>
      <dgm:spPr/>
      <dgm:t>
        <a:bodyPr/>
        <a:lstStyle/>
        <a:p>
          <a:endParaRPr lang="en-IN"/>
        </a:p>
      </dgm:t>
    </dgm:pt>
    <dgm:pt modelId="{D835B7A1-57BA-4237-83F8-B5152B257F11}">
      <dgm:prSet phldrT="[Text]"/>
      <dgm:spPr/>
      <dgm:t>
        <a:bodyPr/>
        <a:lstStyle/>
        <a:p>
          <a:r>
            <a:rPr lang="en-IN" b="1" dirty="0"/>
            <a:t>3,607,080</a:t>
          </a:r>
        </a:p>
        <a:p>
          <a:r>
            <a:rPr lang="en-IN" dirty="0"/>
            <a:t>Searches Every minute</a:t>
          </a:r>
        </a:p>
      </dgm:t>
    </dgm:pt>
    <dgm:pt modelId="{152DA6FB-8BD7-4CF0-81ED-38F55D5FD944}" type="parTrans" cxnId="{D80BDCAF-BA20-4C46-9FC4-040D50D833ED}">
      <dgm:prSet/>
      <dgm:spPr/>
      <dgm:t>
        <a:bodyPr/>
        <a:lstStyle/>
        <a:p>
          <a:endParaRPr lang="en-IN"/>
        </a:p>
      </dgm:t>
    </dgm:pt>
    <dgm:pt modelId="{DEDA662E-248D-466B-B420-C96DF7FC0F02}" type="sibTrans" cxnId="{D80BDCAF-BA20-4C46-9FC4-040D50D833ED}">
      <dgm:prSet/>
      <dgm:spPr/>
      <dgm:t>
        <a:bodyPr/>
        <a:lstStyle/>
        <a:p>
          <a:endParaRPr lang="en-IN"/>
        </a:p>
      </dgm:t>
    </dgm:pt>
    <dgm:pt modelId="{242A0B05-954A-4832-93D2-E4009F03DB4E}">
      <dgm:prSet phldrT="[Text]"/>
      <dgm:spPr/>
      <dgm:t>
        <a:bodyPr/>
        <a:lstStyle/>
        <a:p>
          <a:r>
            <a:rPr lang="en-IN" b="1" dirty="0"/>
            <a:t>4,146,600</a:t>
          </a:r>
          <a:r>
            <a:rPr lang="en-IN" dirty="0"/>
            <a:t> users watch videos every minute</a:t>
          </a:r>
        </a:p>
      </dgm:t>
    </dgm:pt>
    <dgm:pt modelId="{3A2EEE9D-C0FD-45EB-90D0-B8EAE2DEDE7E}" type="parTrans" cxnId="{0084F227-3841-423C-8DA4-3F9E1AA70402}">
      <dgm:prSet/>
      <dgm:spPr/>
      <dgm:t>
        <a:bodyPr/>
        <a:lstStyle/>
        <a:p>
          <a:endParaRPr lang="en-IN"/>
        </a:p>
      </dgm:t>
    </dgm:pt>
    <dgm:pt modelId="{6EC037F3-CE39-441C-9C3F-B0DE9EF2401A}" type="sibTrans" cxnId="{0084F227-3841-423C-8DA4-3F9E1AA70402}">
      <dgm:prSet/>
      <dgm:spPr/>
      <dgm:t>
        <a:bodyPr/>
        <a:lstStyle/>
        <a:p>
          <a:endParaRPr lang="en-IN"/>
        </a:p>
      </dgm:t>
    </dgm:pt>
    <dgm:pt modelId="{778505EA-3C90-4328-ABB2-8BEC5007565C}">
      <dgm:prSet phldrT="[Text]"/>
      <dgm:spPr/>
      <dgm:t>
        <a:bodyPr/>
        <a:lstStyle/>
        <a:p>
          <a:r>
            <a:rPr lang="en-IN" b="1" dirty="0"/>
            <a:t>4,166,667</a:t>
          </a:r>
          <a:r>
            <a:rPr lang="en-IN" dirty="0"/>
            <a:t> users generate likes in every minute</a:t>
          </a:r>
        </a:p>
      </dgm:t>
    </dgm:pt>
    <dgm:pt modelId="{95DFCFCB-A3F8-4636-99D8-1A621370721A}" type="parTrans" cxnId="{F36B57F7-D873-460C-BD46-34B318D08A90}">
      <dgm:prSet/>
      <dgm:spPr/>
      <dgm:t>
        <a:bodyPr/>
        <a:lstStyle/>
        <a:p>
          <a:endParaRPr lang="en-IN"/>
        </a:p>
      </dgm:t>
    </dgm:pt>
    <dgm:pt modelId="{8C206ADE-47D3-4B3F-AAE8-E1E65CE83E51}" type="sibTrans" cxnId="{F36B57F7-D873-460C-BD46-34B318D08A90}">
      <dgm:prSet/>
      <dgm:spPr/>
      <dgm:t>
        <a:bodyPr/>
        <a:lstStyle/>
        <a:p>
          <a:endParaRPr lang="en-IN"/>
        </a:p>
      </dgm:t>
    </dgm:pt>
    <dgm:pt modelId="{96D909DE-9D8F-4E3B-8893-46024BDDF3B1}" type="pres">
      <dgm:prSet presAssocID="{45B4E478-CFD2-4055-82E7-388CA0C2877E}" presName="Name0" presStyleCnt="0">
        <dgm:presLayoutVars>
          <dgm:chMax val="1"/>
          <dgm:chPref val="1"/>
          <dgm:dir/>
          <dgm:resizeHandles/>
        </dgm:presLayoutVars>
      </dgm:prSet>
      <dgm:spPr/>
    </dgm:pt>
    <dgm:pt modelId="{BC0B94EB-70A2-443B-8778-B8598DF507B9}" type="pres">
      <dgm:prSet presAssocID="{CC537E75-60F6-40EF-83FE-239EE8A397FD}" presName="Parent" presStyleLbl="node1" presStyleIdx="0" presStyleCnt="2" custScaleX="87282" custScaleY="87655" custLinFactNeighborX="-37075" custLinFactNeighborY="2118">
        <dgm:presLayoutVars>
          <dgm:chMax val="4"/>
          <dgm:chPref val="3"/>
        </dgm:presLayoutVars>
      </dgm:prSet>
      <dgm:spPr/>
    </dgm:pt>
    <dgm:pt modelId="{950E8DAD-960B-437F-B170-43B1B9542900}" type="pres">
      <dgm:prSet presAssocID="{D835B7A1-57BA-4237-83F8-B5152B257F11}" presName="Accent" presStyleLbl="node1" presStyleIdx="1" presStyleCnt="2" custScaleX="88663" custScaleY="100000"/>
      <dgm:spPr/>
    </dgm:pt>
    <dgm:pt modelId="{CDA40F8E-D83E-4D0B-A1E5-06CDCF4940CB}" type="pres">
      <dgm:prSet presAssocID="{D835B7A1-57BA-4237-83F8-B5152B257F11}" presName="Image1" presStyleLbl="fgImgPlace1" presStyleIdx="0" presStyleCnt="3" custScaleX="94582" custScaleY="94951" custLinFactNeighborX="-16999" custLinFactNeighborY="409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87316331-3BE8-4F69-B476-584FA7F9BDAA}" type="pres">
      <dgm:prSet presAssocID="{D835B7A1-57BA-4237-83F8-B5152B257F11}" presName="Child1" presStyleLbl="revTx" presStyleIdx="0" presStyleCnt="3" custScaleX="150700" custScaleY="49929" custLinFactNeighborX="10095">
        <dgm:presLayoutVars>
          <dgm:chMax val="0"/>
          <dgm:chPref val="0"/>
          <dgm:bulletEnabled val="1"/>
        </dgm:presLayoutVars>
      </dgm:prSet>
      <dgm:spPr/>
    </dgm:pt>
    <dgm:pt modelId="{BC614CB2-CDFC-42F8-95C7-F50534B40D2A}" type="pres">
      <dgm:prSet presAssocID="{242A0B05-954A-4832-93D2-E4009F03DB4E}" presName="Image2" presStyleCnt="0"/>
      <dgm:spPr/>
    </dgm:pt>
    <dgm:pt modelId="{17BC8688-EE83-402D-BF46-7EE90093C68D}" type="pres">
      <dgm:prSet presAssocID="{242A0B05-954A-4832-93D2-E4009F03DB4E}" presName="Image" presStyleLbl="fgImgPlace1" presStyleIdx="1" presStyleCnt="3" custScaleX="106581" custScaleY="109331" custLinFactNeighborX="-3378" custLinFactNeighborY="-412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9622" r="-18676" b="4255"/>
          </a:stretch>
        </a:blipFill>
      </dgm:spPr>
    </dgm:pt>
    <dgm:pt modelId="{1098390A-7C00-4085-A212-54D84A188255}" type="pres">
      <dgm:prSet presAssocID="{242A0B05-954A-4832-93D2-E4009F03DB4E}" presName="Child2" presStyleLbl="revTx" presStyleIdx="1" presStyleCnt="3" custScaleX="143851" custScaleY="68214" custLinFactNeighborX="24977" custLinFactNeighborY="-4516">
        <dgm:presLayoutVars>
          <dgm:chMax val="0"/>
          <dgm:chPref val="0"/>
          <dgm:bulletEnabled val="1"/>
        </dgm:presLayoutVars>
      </dgm:prSet>
      <dgm:spPr/>
    </dgm:pt>
    <dgm:pt modelId="{29D0328F-83C6-454A-94DC-DE938FED63EB}" type="pres">
      <dgm:prSet presAssocID="{778505EA-3C90-4328-ABB2-8BEC5007565C}" presName="Image3" presStyleCnt="0"/>
      <dgm:spPr/>
    </dgm:pt>
    <dgm:pt modelId="{5BB48B05-8DA7-45C0-9EEE-46F0095E3AF1}" type="pres">
      <dgm:prSet presAssocID="{778505EA-3C90-4328-ABB2-8BEC5007565C}" presName="Image" presStyleLbl="fgImgPlace1" presStyleIdx="2" presStyleCnt="3" custScaleX="89517" custScaleY="92099" custLinFactNeighborX="-16999" custLinFactNeighborY="5704"/>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11766" t="15766" r="14569" b="11225"/>
          </a:stretch>
        </a:blipFill>
      </dgm:spPr>
    </dgm:pt>
    <dgm:pt modelId="{08A43EC2-ACD5-4530-A39D-6C6A35D717C5}" type="pres">
      <dgm:prSet presAssocID="{778505EA-3C90-4328-ABB2-8BEC5007565C}" presName="Child3" presStyleLbl="revTx" presStyleIdx="2" presStyleCnt="3" custScaleX="158989" custScaleY="81996" custLinFactNeighborX="14890" custLinFactNeighborY="13101">
        <dgm:presLayoutVars>
          <dgm:chMax val="0"/>
          <dgm:chPref val="0"/>
          <dgm:bulletEnabled val="1"/>
        </dgm:presLayoutVars>
      </dgm:prSet>
      <dgm:spPr/>
    </dgm:pt>
  </dgm:ptLst>
  <dgm:cxnLst>
    <dgm:cxn modelId="{90658411-7710-469C-9120-1D903F799822}" type="presOf" srcId="{778505EA-3C90-4328-ABB2-8BEC5007565C}" destId="{08A43EC2-ACD5-4530-A39D-6C6A35D717C5}" srcOrd="0" destOrd="0" presId="urn:microsoft.com/office/officeart/2011/layout/RadialPictureList"/>
    <dgm:cxn modelId="{0084F227-3841-423C-8DA4-3F9E1AA70402}" srcId="{CC537E75-60F6-40EF-83FE-239EE8A397FD}" destId="{242A0B05-954A-4832-93D2-E4009F03DB4E}" srcOrd="1" destOrd="0" parTransId="{3A2EEE9D-C0FD-45EB-90D0-B8EAE2DEDE7E}" sibTransId="{6EC037F3-CE39-441C-9C3F-B0DE9EF2401A}"/>
    <dgm:cxn modelId="{99700378-AF56-4C20-A61F-9F49ADE0B1B9}" type="presOf" srcId="{CC537E75-60F6-40EF-83FE-239EE8A397FD}" destId="{BC0B94EB-70A2-443B-8778-B8598DF507B9}" srcOrd="0" destOrd="0" presId="urn:microsoft.com/office/officeart/2011/layout/RadialPictureList"/>
    <dgm:cxn modelId="{CE450FAD-5C75-4266-939B-62FDB59DA3B4}" type="presOf" srcId="{45B4E478-CFD2-4055-82E7-388CA0C2877E}" destId="{96D909DE-9D8F-4E3B-8893-46024BDDF3B1}" srcOrd="0" destOrd="0" presId="urn:microsoft.com/office/officeart/2011/layout/RadialPictureList"/>
    <dgm:cxn modelId="{C62694AF-63EF-4A55-9A4E-8BEBAAB727F7}" srcId="{45B4E478-CFD2-4055-82E7-388CA0C2877E}" destId="{CC537E75-60F6-40EF-83FE-239EE8A397FD}" srcOrd="0" destOrd="0" parTransId="{B66272D1-1921-4B5B-B3F3-3A9689F6D59F}" sibTransId="{4DF89ADD-0007-44C7-B033-91A05F1741D7}"/>
    <dgm:cxn modelId="{D80BDCAF-BA20-4C46-9FC4-040D50D833ED}" srcId="{CC537E75-60F6-40EF-83FE-239EE8A397FD}" destId="{D835B7A1-57BA-4237-83F8-B5152B257F11}" srcOrd="0" destOrd="0" parTransId="{152DA6FB-8BD7-4CF0-81ED-38F55D5FD944}" sibTransId="{DEDA662E-248D-466B-B420-C96DF7FC0F02}"/>
    <dgm:cxn modelId="{C209AFC2-7215-4872-91C6-2CF26535E699}" type="presOf" srcId="{D835B7A1-57BA-4237-83F8-B5152B257F11}" destId="{87316331-3BE8-4F69-B476-584FA7F9BDAA}" srcOrd="0" destOrd="0" presId="urn:microsoft.com/office/officeart/2011/layout/RadialPictureList"/>
    <dgm:cxn modelId="{255DDAE5-A39F-4A83-9E60-AA15F1FA4380}" type="presOf" srcId="{242A0B05-954A-4832-93D2-E4009F03DB4E}" destId="{1098390A-7C00-4085-A212-54D84A188255}" srcOrd="0" destOrd="0" presId="urn:microsoft.com/office/officeart/2011/layout/RadialPictureList"/>
    <dgm:cxn modelId="{F36B57F7-D873-460C-BD46-34B318D08A90}" srcId="{CC537E75-60F6-40EF-83FE-239EE8A397FD}" destId="{778505EA-3C90-4328-ABB2-8BEC5007565C}" srcOrd="2" destOrd="0" parTransId="{95DFCFCB-A3F8-4636-99D8-1A621370721A}" sibTransId="{8C206ADE-47D3-4B3F-AAE8-E1E65CE83E51}"/>
    <dgm:cxn modelId="{BC43FF7F-5007-43B2-96E7-E071F2E0D21D}" type="presParOf" srcId="{96D909DE-9D8F-4E3B-8893-46024BDDF3B1}" destId="{BC0B94EB-70A2-443B-8778-B8598DF507B9}" srcOrd="0" destOrd="0" presId="urn:microsoft.com/office/officeart/2011/layout/RadialPictureList"/>
    <dgm:cxn modelId="{34432366-FB75-4D7D-8B1F-4D126EC0B6ED}" type="presParOf" srcId="{96D909DE-9D8F-4E3B-8893-46024BDDF3B1}" destId="{950E8DAD-960B-437F-B170-43B1B9542900}" srcOrd="1" destOrd="0" presId="urn:microsoft.com/office/officeart/2011/layout/RadialPictureList"/>
    <dgm:cxn modelId="{EDE7AB9A-3E35-4295-A132-51B704DFD940}" type="presParOf" srcId="{96D909DE-9D8F-4E3B-8893-46024BDDF3B1}" destId="{CDA40F8E-D83E-4D0B-A1E5-06CDCF4940CB}" srcOrd="2" destOrd="0" presId="urn:microsoft.com/office/officeart/2011/layout/RadialPictureList"/>
    <dgm:cxn modelId="{9108666D-42F2-4F31-BBD1-E0D527064D6A}" type="presParOf" srcId="{96D909DE-9D8F-4E3B-8893-46024BDDF3B1}" destId="{87316331-3BE8-4F69-B476-584FA7F9BDAA}" srcOrd="3" destOrd="0" presId="urn:microsoft.com/office/officeart/2011/layout/RadialPictureList"/>
    <dgm:cxn modelId="{9DA5AF49-313F-44E2-B8BB-3E428978ED22}" type="presParOf" srcId="{96D909DE-9D8F-4E3B-8893-46024BDDF3B1}" destId="{BC614CB2-CDFC-42F8-95C7-F50534B40D2A}" srcOrd="4" destOrd="0" presId="urn:microsoft.com/office/officeart/2011/layout/RadialPictureList"/>
    <dgm:cxn modelId="{5A1B429D-412C-480B-B276-9954938365AE}" type="presParOf" srcId="{BC614CB2-CDFC-42F8-95C7-F50534B40D2A}" destId="{17BC8688-EE83-402D-BF46-7EE90093C68D}" srcOrd="0" destOrd="0" presId="urn:microsoft.com/office/officeart/2011/layout/RadialPictureList"/>
    <dgm:cxn modelId="{C694E5D7-A084-4F5C-B20B-87482754AA21}" type="presParOf" srcId="{96D909DE-9D8F-4E3B-8893-46024BDDF3B1}" destId="{1098390A-7C00-4085-A212-54D84A188255}" srcOrd="5" destOrd="0" presId="urn:microsoft.com/office/officeart/2011/layout/RadialPictureList"/>
    <dgm:cxn modelId="{BFD19543-538E-45B4-924E-5EC75F67A99E}" type="presParOf" srcId="{96D909DE-9D8F-4E3B-8893-46024BDDF3B1}" destId="{29D0328F-83C6-454A-94DC-DE938FED63EB}" srcOrd="6" destOrd="0" presId="urn:microsoft.com/office/officeart/2011/layout/RadialPictureList"/>
    <dgm:cxn modelId="{24031DBF-AA0F-4CCE-B7A7-17DB1AA9DF12}" type="presParOf" srcId="{29D0328F-83C6-454A-94DC-DE938FED63EB}" destId="{5BB48B05-8DA7-45C0-9EEE-46F0095E3AF1}" srcOrd="0" destOrd="0" presId="urn:microsoft.com/office/officeart/2011/layout/RadialPictureList"/>
    <dgm:cxn modelId="{2B7FF32F-DBE3-4925-BE59-0427999F3699}" type="presParOf" srcId="{96D909DE-9D8F-4E3B-8893-46024BDDF3B1}" destId="{08A43EC2-ACD5-4530-A39D-6C6A35D717C5}"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EE472E-0876-4E0C-AC66-8AD0DE46C2A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BB594A0D-B0B4-4D00-AEC7-171EDF6052AD}">
      <dgm:prSet custT="1"/>
      <dgm:spPr/>
      <dgm:t>
        <a:bodyPr/>
        <a:lstStyle/>
        <a:p>
          <a:pPr algn="l">
            <a:lnSpc>
              <a:spcPct val="150000"/>
            </a:lnSpc>
          </a:pPr>
          <a:r>
            <a:rPr lang="en-US" sz="2000" b="1" i="0" dirty="0">
              <a:solidFill>
                <a:schemeClr val="tx1">
                  <a:lumMod val="95000"/>
                  <a:lumOff val="5000"/>
                </a:schemeClr>
              </a:solidFill>
              <a:latin typeface="Cambria Math" panose="02040503050406030204" pitchFamily="18" charset="0"/>
              <a:ea typeface="Cambria Math" panose="02040503050406030204" pitchFamily="18" charset="0"/>
            </a:rPr>
            <a:t>Big Data</a:t>
          </a:r>
          <a:r>
            <a:rPr lang="en-US" sz="2000" b="0" i="0" dirty="0">
              <a:solidFill>
                <a:schemeClr val="tx1">
                  <a:lumMod val="95000"/>
                  <a:lumOff val="5000"/>
                </a:schemeClr>
              </a:solidFill>
              <a:latin typeface="Cambria Math" panose="02040503050406030204" pitchFamily="18" charset="0"/>
              <a:ea typeface="Cambria Math" panose="02040503050406030204" pitchFamily="18" charset="0"/>
            </a:rPr>
            <a:t> is a term that describe voluminous volume of data- both structured and unstructured data that is difficult to process using traditional database processors and software techniques. </a:t>
          </a:r>
        </a:p>
        <a:p>
          <a:pPr algn="l">
            <a:lnSpc>
              <a:spcPct val="150000"/>
            </a:lnSpc>
          </a:pPr>
          <a:r>
            <a:rPr lang="en-US" sz="2000" b="0" i="0" dirty="0">
              <a:solidFill>
                <a:schemeClr val="tx1">
                  <a:lumMod val="95000"/>
                  <a:lumOff val="5000"/>
                </a:schemeClr>
              </a:solidFill>
              <a:latin typeface="Cambria Math" panose="02040503050406030204" pitchFamily="18" charset="0"/>
              <a:ea typeface="Cambria Math" panose="02040503050406030204" pitchFamily="18" charset="0"/>
            </a:rPr>
            <a:t>Big Data requires different tools and architecture to analyze the data computationally  and to reveal  the behavior, interaction, trends, patterns etc. all over the world.</a:t>
          </a:r>
          <a:endParaRPr lang="en-IN" sz="2000" b="0" i="0" dirty="0">
            <a:latin typeface="Cambria Math" panose="02040503050406030204" pitchFamily="18" charset="0"/>
            <a:ea typeface="Cambria Math" panose="02040503050406030204" pitchFamily="18" charset="0"/>
          </a:endParaRPr>
        </a:p>
      </dgm:t>
    </dgm:pt>
    <dgm:pt modelId="{D512D414-57BD-4EB6-A5B5-C3C482349165}" type="parTrans" cxnId="{F8F4711F-A359-4BF7-A56F-F5209D4E609A}">
      <dgm:prSet/>
      <dgm:spPr/>
      <dgm:t>
        <a:bodyPr/>
        <a:lstStyle/>
        <a:p>
          <a:endParaRPr lang="en-IN"/>
        </a:p>
      </dgm:t>
    </dgm:pt>
    <dgm:pt modelId="{311A76C5-751C-46E8-B221-B89D3D05FC85}" type="sibTrans" cxnId="{F8F4711F-A359-4BF7-A56F-F5209D4E609A}">
      <dgm:prSet/>
      <dgm:spPr/>
      <dgm:t>
        <a:bodyPr/>
        <a:lstStyle/>
        <a:p>
          <a:endParaRPr lang="en-IN"/>
        </a:p>
      </dgm:t>
    </dgm:pt>
    <dgm:pt modelId="{89D18D50-77A5-4547-924A-B5820248230D}" type="pres">
      <dgm:prSet presAssocID="{1BEE472E-0876-4E0C-AC66-8AD0DE46C2A3}" presName="linearFlow" presStyleCnt="0">
        <dgm:presLayoutVars>
          <dgm:dir/>
          <dgm:resizeHandles val="exact"/>
        </dgm:presLayoutVars>
      </dgm:prSet>
      <dgm:spPr/>
    </dgm:pt>
    <dgm:pt modelId="{9FC4BFAB-1F07-43E9-BA17-A314FE37675E}" type="pres">
      <dgm:prSet presAssocID="{BB594A0D-B0B4-4D00-AEC7-171EDF6052AD}" presName="composite" presStyleCnt="0"/>
      <dgm:spPr/>
    </dgm:pt>
    <dgm:pt modelId="{2B01CEA5-EAF4-49C3-8620-00FD4509A171}" type="pres">
      <dgm:prSet presAssocID="{BB594A0D-B0B4-4D00-AEC7-171EDF6052AD}" presName="imgShp" presStyleLbl="fgImgPlace1" presStyleIdx="0" presStyleCnt="1" custScaleX="133779" custScaleY="130955" custLinFactNeighborX="-41624" custLinFactNeighborY="-335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1328" t="215" r="-20148" b="-646"/>
          </a:stretch>
        </a:blipFill>
      </dgm:spPr>
    </dgm:pt>
    <dgm:pt modelId="{89F89950-6182-4D4A-96C0-98B406BD20DC}" type="pres">
      <dgm:prSet presAssocID="{BB594A0D-B0B4-4D00-AEC7-171EDF6052AD}" presName="txShp" presStyleLbl="node1" presStyleIdx="0" presStyleCnt="1" custScaleX="114275" custScaleY="161910" custLinFactNeighborX="3186" custLinFactNeighborY="1875">
        <dgm:presLayoutVars>
          <dgm:bulletEnabled val="1"/>
        </dgm:presLayoutVars>
      </dgm:prSet>
      <dgm:spPr/>
    </dgm:pt>
  </dgm:ptLst>
  <dgm:cxnLst>
    <dgm:cxn modelId="{F8F4711F-A359-4BF7-A56F-F5209D4E609A}" srcId="{1BEE472E-0876-4E0C-AC66-8AD0DE46C2A3}" destId="{BB594A0D-B0B4-4D00-AEC7-171EDF6052AD}" srcOrd="0" destOrd="0" parTransId="{D512D414-57BD-4EB6-A5B5-C3C482349165}" sibTransId="{311A76C5-751C-46E8-B221-B89D3D05FC85}"/>
    <dgm:cxn modelId="{0F1AE17C-8DE7-45EA-9F7D-7A18A464BE5D}" type="presOf" srcId="{1BEE472E-0876-4E0C-AC66-8AD0DE46C2A3}" destId="{89D18D50-77A5-4547-924A-B5820248230D}" srcOrd="0" destOrd="0" presId="urn:microsoft.com/office/officeart/2005/8/layout/vList3"/>
    <dgm:cxn modelId="{2C3984DF-31E2-48C6-88A0-1B4E78E96F06}" type="presOf" srcId="{BB594A0D-B0B4-4D00-AEC7-171EDF6052AD}" destId="{89F89950-6182-4D4A-96C0-98B406BD20DC}" srcOrd="0" destOrd="0" presId="urn:microsoft.com/office/officeart/2005/8/layout/vList3"/>
    <dgm:cxn modelId="{A5605F2B-9C3C-4B74-88BD-8F4EFAD8DD72}" type="presParOf" srcId="{89D18D50-77A5-4547-924A-B5820248230D}" destId="{9FC4BFAB-1F07-43E9-BA17-A314FE37675E}" srcOrd="0" destOrd="0" presId="urn:microsoft.com/office/officeart/2005/8/layout/vList3"/>
    <dgm:cxn modelId="{192C3FC7-192F-4415-907E-198CFCB12699}" type="presParOf" srcId="{9FC4BFAB-1F07-43E9-BA17-A314FE37675E}" destId="{2B01CEA5-EAF4-49C3-8620-00FD4509A171}" srcOrd="0" destOrd="0" presId="urn:microsoft.com/office/officeart/2005/8/layout/vList3"/>
    <dgm:cxn modelId="{544AA662-8C93-4800-A8F8-DF791E0C9307}" type="presParOf" srcId="{9FC4BFAB-1F07-43E9-BA17-A314FE37675E}" destId="{89F89950-6182-4D4A-96C0-98B406BD20D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948D93-2E64-4A78-B952-F0B5F1D5BE0A}" type="doc">
      <dgm:prSet loTypeId="urn:microsoft.com/office/officeart/2011/layout/ThemePictureAccent" loCatId="picture" qsTypeId="urn:microsoft.com/office/officeart/2005/8/quickstyle/simple1" qsCatId="simple" csTypeId="urn:microsoft.com/office/officeart/2005/8/colors/accent1_2" csCatId="accent1" phldr="1"/>
      <dgm:spPr/>
      <dgm:t>
        <a:bodyPr/>
        <a:lstStyle/>
        <a:p>
          <a:endParaRPr lang="en-IN"/>
        </a:p>
      </dgm:t>
    </dgm:pt>
    <dgm:pt modelId="{E39021C0-B14C-4F93-9FC6-C9842CDF947E}">
      <dgm:prSet phldrT="[Text]" custT="1"/>
      <dgm:spPr/>
      <dgm:t>
        <a:bodyPr/>
        <a:lstStyle/>
        <a:p>
          <a:r>
            <a:rPr lang="en-IN" sz="2800" b="1" dirty="0">
              <a:solidFill>
                <a:schemeClr val="tx1"/>
              </a:solidFill>
            </a:rPr>
            <a:t>Trading Analytics </a:t>
          </a:r>
        </a:p>
      </dgm:t>
    </dgm:pt>
    <dgm:pt modelId="{6C5EF69F-AA3E-4F02-8CEB-9D39B551AD22}" type="parTrans" cxnId="{4A671A44-598F-4BCE-83C8-DB09D93AF322}">
      <dgm:prSet/>
      <dgm:spPr/>
      <dgm:t>
        <a:bodyPr/>
        <a:lstStyle/>
        <a:p>
          <a:endParaRPr lang="en-IN"/>
        </a:p>
      </dgm:t>
    </dgm:pt>
    <dgm:pt modelId="{8111277F-05A8-4B1F-B4FA-CA3B086B2F61}" type="sibTrans" cxnId="{4A671A44-598F-4BCE-83C8-DB09D93AF322}">
      <dgm:prSet/>
      <dgm:spPr/>
      <dgm:t>
        <a:bodyPr/>
        <a:lstStyle/>
        <a:p>
          <a:endParaRPr lang="en-IN"/>
        </a:p>
      </dgm:t>
    </dgm:pt>
    <dgm:pt modelId="{C3B94350-A31F-4FBB-B5BA-2070121A43AE}">
      <dgm:prSet phldrT="[Text]" custT="1"/>
      <dgm:spPr/>
      <dgm:t>
        <a:bodyPr/>
        <a:lstStyle/>
        <a:p>
          <a:r>
            <a:rPr lang="en-IN" sz="2400" b="1" dirty="0">
              <a:solidFill>
                <a:schemeClr val="tx1"/>
              </a:solidFill>
            </a:rPr>
            <a:t>Finance</a:t>
          </a:r>
        </a:p>
      </dgm:t>
    </dgm:pt>
    <dgm:pt modelId="{1FE32DB7-5C2E-4205-A86F-15A27BC22332}" type="parTrans" cxnId="{0A813A7C-4F8B-412A-A167-228A1107DC1D}">
      <dgm:prSet/>
      <dgm:spPr/>
      <dgm:t>
        <a:bodyPr/>
        <a:lstStyle/>
        <a:p>
          <a:endParaRPr lang="en-IN"/>
        </a:p>
      </dgm:t>
    </dgm:pt>
    <dgm:pt modelId="{8CCB7F4D-DD1C-4907-9223-63D0C63D511F}" type="sibTrans" cxnId="{0A813A7C-4F8B-412A-A167-228A1107DC1D}">
      <dgm:prSet/>
      <dgm:spPr/>
      <dgm:t>
        <a:bodyPr/>
        <a:lstStyle/>
        <a:p>
          <a:endParaRPr lang="en-IN"/>
        </a:p>
      </dgm:t>
    </dgm:pt>
    <dgm:pt modelId="{D9E885EF-2E5D-4113-9325-4ADBC2BA8D81}">
      <dgm:prSet phldrT="[Text]" custT="1"/>
      <dgm:spPr/>
      <dgm:t>
        <a:bodyPr/>
        <a:lstStyle/>
        <a:p>
          <a:pPr algn="l"/>
          <a:r>
            <a:rPr lang="en-IN" sz="2400" b="1" dirty="0">
              <a:solidFill>
                <a:schemeClr val="tx1"/>
              </a:solidFill>
            </a:rPr>
            <a:t>Manufacturing</a:t>
          </a:r>
          <a:endParaRPr lang="en-IN" sz="1500" b="1" dirty="0">
            <a:solidFill>
              <a:schemeClr val="tx1"/>
            </a:solidFill>
          </a:endParaRPr>
        </a:p>
      </dgm:t>
    </dgm:pt>
    <dgm:pt modelId="{DBFE326D-71E5-474C-804E-D9BB5AC26027}" type="parTrans" cxnId="{77236C0E-4E20-4D6A-A2AC-A966F723EF80}">
      <dgm:prSet/>
      <dgm:spPr/>
      <dgm:t>
        <a:bodyPr/>
        <a:lstStyle/>
        <a:p>
          <a:endParaRPr lang="en-IN"/>
        </a:p>
      </dgm:t>
    </dgm:pt>
    <dgm:pt modelId="{7CD78D5D-D717-4ECE-86C1-1D099711005D}" type="sibTrans" cxnId="{77236C0E-4E20-4D6A-A2AC-A966F723EF80}">
      <dgm:prSet/>
      <dgm:spPr/>
      <dgm:t>
        <a:bodyPr/>
        <a:lstStyle/>
        <a:p>
          <a:endParaRPr lang="en-IN"/>
        </a:p>
      </dgm:t>
    </dgm:pt>
    <dgm:pt modelId="{DF339489-0BE4-4044-A3F5-7B9F7C05234B}">
      <dgm:prSet phldrT="[Text]" custT="1"/>
      <dgm:spPr/>
      <dgm:t>
        <a:bodyPr/>
        <a:lstStyle/>
        <a:p>
          <a:pPr algn="ctr"/>
          <a:r>
            <a:rPr lang="en-IN" sz="3600" b="1" dirty="0">
              <a:solidFill>
                <a:schemeClr val="bg1">
                  <a:lumMod val="95000"/>
                </a:schemeClr>
              </a:solidFill>
            </a:rPr>
            <a:t>Traffic Control</a:t>
          </a:r>
        </a:p>
      </dgm:t>
    </dgm:pt>
    <dgm:pt modelId="{1E22DCB0-E157-4571-9F78-2030882E18BB}" type="parTrans" cxnId="{EA39E053-1CEA-4587-9AE9-26EC71419266}">
      <dgm:prSet/>
      <dgm:spPr/>
      <dgm:t>
        <a:bodyPr/>
        <a:lstStyle/>
        <a:p>
          <a:endParaRPr lang="en-IN"/>
        </a:p>
      </dgm:t>
    </dgm:pt>
    <dgm:pt modelId="{9BB6BB59-3FEC-4845-B542-A567769255AB}" type="sibTrans" cxnId="{EA39E053-1CEA-4587-9AE9-26EC71419266}">
      <dgm:prSet/>
      <dgm:spPr/>
      <dgm:t>
        <a:bodyPr/>
        <a:lstStyle/>
        <a:p>
          <a:endParaRPr lang="en-IN"/>
        </a:p>
      </dgm:t>
    </dgm:pt>
    <dgm:pt modelId="{946BBEC6-B834-42AC-9F4E-8EA05EFC7840}">
      <dgm:prSet phldrT="[Text]" custT="1"/>
      <dgm:spPr/>
      <dgm:t>
        <a:bodyPr/>
        <a:lstStyle/>
        <a:p>
          <a:pPr algn="ctr"/>
          <a:r>
            <a:rPr lang="en-IN" sz="2400" b="1" dirty="0">
              <a:solidFill>
                <a:schemeClr val="bg1"/>
              </a:solidFill>
            </a:rPr>
            <a:t>Cyber Security</a:t>
          </a:r>
        </a:p>
      </dgm:t>
    </dgm:pt>
    <dgm:pt modelId="{57C3DC1D-7A36-40D6-B8F0-16014DC2B696}" type="parTrans" cxnId="{46CAD49A-8FE7-4100-92AE-947EA49BB118}">
      <dgm:prSet/>
      <dgm:spPr/>
      <dgm:t>
        <a:bodyPr/>
        <a:lstStyle/>
        <a:p>
          <a:endParaRPr lang="en-IN"/>
        </a:p>
      </dgm:t>
    </dgm:pt>
    <dgm:pt modelId="{197C28B6-1666-4C81-BAAC-7634B793AB27}" type="sibTrans" cxnId="{46CAD49A-8FE7-4100-92AE-947EA49BB118}">
      <dgm:prSet/>
      <dgm:spPr/>
      <dgm:t>
        <a:bodyPr/>
        <a:lstStyle/>
        <a:p>
          <a:endParaRPr lang="en-IN"/>
        </a:p>
      </dgm:t>
    </dgm:pt>
    <dgm:pt modelId="{03E16721-CA1B-463A-9E44-995ADFC5E0BC}">
      <dgm:prSet phldrT="[Text]" custT="1"/>
      <dgm:spPr/>
      <dgm:t>
        <a:bodyPr/>
        <a:lstStyle/>
        <a:p>
          <a:pPr algn="ctr"/>
          <a:r>
            <a:rPr lang="en-IN" sz="2000" b="1" dirty="0">
              <a:solidFill>
                <a:schemeClr val="tx1"/>
              </a:solidFill>
            </a:rPr>
            <a:t>Smart Healthcare</a:t>
          </a:r>
        </a:p>
      </dgm:t>
    </dgm:pt>
    <dgm:pt modelId="{22D4F841-1BCE-4643-AF39-CB55C9CCF6A1}" type="parTrans" cxnId="{FE501F4C-F654-4B15-9F1F-CFFA3542E76F}">
      <dgm:prSet/>
      <dgm:spPr/>
      <dgm:t>
        <a:bodyPr/>
        <a:lstStyle/>
        <a:p>
          <a:endParaRPr lang="en-IN"/>
        </a:p>
      </dgm:t>
    </dgm:pt>
    <dgm:pt modelId="{137243A9-F473-4409-B414-26FFF3F94CA0}" type="sibTrans" cxnId="{FE501F4C-F654-4B15-9F1F-CFFA3542E76F}">
      <dgm:prSet/>
      <dgm:spPr/>
      <dgm:t>
        <a:bodyPr/>
        <a:lstStyle/>
        <a:p>
          <a:endParaRPr lang="en-IN"/>
        </a:p>
      </dgm:t>
    </dgm:pt>
    <dgm:pt modelId="{5CA93ED1-A3B7-4061-A212-E33624EC5CFD}" type="pres">
      <dgm:prSet presAssocID="{D5948D93-2E64-4A78-B952-F0B5F1D5BE0A}" presName="Name0" presStyleCnt="0">
        <dgm:presLayoutVars>
          <dgm:chMax val="6"/>
          <dgm:chPref val="6"/>
          <dgm:dir/>
        </dgm:presLayoutVars>
      </dgm:prSet>
      <dgm:spPr/>
    </dgm:pt>
    <dgm:pt modelId="{38595B1F-66A1-40A8-BE43-BC0E2E342DCC}" type="pres">
      <dgm:prSet presAssocID="{E39021C0-B14C-4F93-9FC6-C9842CDF947E}" presName="Image1" presStyleCnt="0"/>
      <dgm:spPr/>
    </dgm:pt>
    <dgm:pt modelId="{547A21F6-9466-456C-ADCB-082DA8D87B08}" type="pres">
      <dgm:prSet presAssocID="{E39021C0-B14C-4F93-9FC6-C9842CDF947E}" presName="Image" presStyleLbl="alignImgPlace1" presStyleIdx="0" presStyleCnt="6" custLinFactNeighborX="-16792" custLinFactNeighborY="-769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F4B49F95-9ED1-4B78-A7D4-A9624D6AB899}" type="pres">
      <dgm:prSet presAssocID="{E39021C0-B14C-4F93-9FC6-C9842CDF947E}" presName="Accent1" presStyleCnt="0"/>
      <dgm:spPr/>
    </dgm:pt>
    <dgm:pt modelId="{7551CD57-440E-4A82-B6D5-6CE392040B34}" type="pres">
      <dgm:prSet presAssocID="{E39021C0-B14C-4F93-9FC6-C9842CDF947E}" presName="Accent" presStyleLbl="parChTrans1D1" presStyleIdx="0" presStyleCnt="6" custLinFactNeighborX="-19460" custLinFactNeighborY="-7224"/>
      <dgm:spPr/>
    </dgm:pt>
    <dgm:pt modelId="{425FF77C-763D-4E99-AF14-0C32F52CEC41}" type="pres">
      <dgm:prSet presAssocID="{E39021C0-B14C-4F93-9FC6-C9842CDF947E}" presName="Text1" presStyleLbl="alignImgPlace1" presStyleIdx="0" presStyleCnt="6" custLinFactNeighborX="-23430" custLinFactNeighborY="-53392">
        <dgm:presLayoutVars>
          <dgm:chMax val="0"/>
          <dgm:chPref val="0"/>
          <dgm:bulletEnabled val="1"/>
        </dgm:presLayoutVars>
      </dgm:prSet>
      <dgm:spPr/>
    </dgm:pt>
    <dgm:pt modelId="{E8D551A6-CC50-47D9-8B07-24BD52931683}" type="pres">
      <dgm:prSet presAssocID="{C3B94350-A31F-4FBB-B5BA-2070121A43AE}" presName="Image2" presStyleCnt="0"/>
      <dgm:spPr/>
    </dgm:pt>
    <dgm:pt modelId="{828DCD5C-9F34-4315-969A-AB3D001751A2}" type="pres">
      <dgm:prSet presAssocID="{C3B94350-A31F-4FBB-B5BA-2070121A43AE}" presName="Image" presStyleLbl="alignImgPlace1" presStyleIdx="1" presStyleCnt="6" custScaleX="128859" custScaleY="126921" custLinFactNeighborX="28262" custLinFactNeighborY="24685"/>
      <dgm:spPr>
        <a:blipFill>
          <a:blip xmlns:r="http://schemas.openxmlformats.org/officeDocument/2006/relationships" r:embed="rId2">
            <a:extLst>
              <a:ext uri="{28A0092B-C50C-407E-A947-70E740481C1C}">
                <a14:useLocalDpi xmlns:a14="http://schemas.microsoft.com/office/drawing/2010/main" val="0"/>
              </a:ext>
            </a:extLst>
          </a:blip>
          <a:srcRect/>
          <a:stretch>
            <a:fillRect l="-35000" r="-35000"/>
          </a:stretch>
        </a:blipFill>
      </dgm:spPr>
    </dgm:pt>
    <dgm:pt modelId="{005BBDCE-81EF-4921-BD4E-135165EC171A}" type="pres">
      <dgm:prSet presAssocID="{C3B94350-A31F-4FBB-B5BA-2070121A43AE}" presName="Accent2" presStyleCnt="0"/>
      <dgm:spPr/>
    </dgm:pt>
    <dgm:pt modelId="{A1B4EFEC-94A3-48F8-825B-D673A987C21B}" type="pres">
      <dgm:prSet presAssocID="{C3B94350-A31F-4FBB-B5BA-2070121A43AE}" presName="Accent" presStyleLbl="parChTrans1D1" presStyleIdx="1" presStyleCnt="6" custScaleX="117314" custScaleY="116665" custLinFactNeighborX="28741" custLinFactNeighborY="28101"/>
      <dgm:spPr/>
    </dgm:pt>
    <dgm:pt modelId="{E8E25436-69B9-443B-8267-784DC60C4F4C}" type="pres">
      <dgm:prSet presAssocID="{C3B94350-A31F-4FBB-B5BA-2070121A43AE}" presName="Text2" presStyleLbl="alignImgPlace1" presStyleIdx="1" presStyleCnt="6" custLinFactY="7897" custLinFactNeighborX="29805" custLinFactNeighborY="100000">
        <dgm:presLayoutVars>
          <dgm:chMax val="0"/>
          <dgm:chPref val="0"/>
          <dgm:bulletEnabled val="1"/>
        </dgm:presLayoutVars>
      </dgm:prSet>
      <dgm:spPr/>
    </dgm:pt>
    <dgm:pt modelId="{6419AD49-4A48-4833-A6EF-1EF91DB7F405}" type="pres">
      <dgm:prSet presAssocID="{D9E885EF-2E5D-4113-9325-4ADBC2BA8D81}" presName="Image3" presStyleCnt="0"/>
      <dgm:spPr/>
    </dgm:pt>
    <dgm:pt modelId="{6FFA1C53-C1F3-47FA-98FD-AF154ED6B4F4}" type="pres">
      <dgm:prSet presAssocID="{D9E885EF-2E5D-4113-9325-4ADBC2BA8D81}" presName="Image" presStyleLbl="alignImgPlace1" presStyleIdx="2" presStyleCnt="6" custScaleX="154968" custScaleY="155374" custLinFactNeighborX="57633" custLinFactNeighborY="21091"/>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C9F8A02-AD3D-4F80-9BDA-011503718545}" type="pres">
      <dgm:prSet presAssocID="{D9E885EF-2E5D-4113-9325-4ADBC2BA8D81}" presName="Accent3" presStyleCnt="0"/>
      <dgm:spPr/>
    </dgm:pt>
    <dgm:pt modelId="{4C1E2355-5A98-43BE-96C3-96376988198E}" type="pres">
      <dgm:prSet presAssocID="{D9E885EF-2E5D-4113-9325-4ADBC2BA8D81}" presName="Accent" presStyleLbl="parChTrans1D1" presStyleIdx="2" presStyleCnt="6" custScaleX="150073" custScaleY="153154" custLinFactNeighborX="64744" custLinFactNeighborY="25214"/>
      <dgm:spPr/>
    </dgm:pt>
    <dgm:pt modelId="{80EDE579-6814-43DA-9FE9-7C66F850E4FD}" type="pres">
      <dgm:prSet presAssocID="{D9E885EF-2E5D-4113-9325-4ADBC2BA8D81}" presName="Text3" presStyleLbl="alignImgPlace1" presStyleIdx="2" presStyleCnt="6" custScaleX="137799" custLinFactNeighborX="66332" custLinFactNeighborY="-45247">
        <dgm:presLayoutVars>
          <dgm:chMax val="0"/>
          <dgm:chPref val="0"/>
          <dgm:bulletEnabled val="1"/>
        </dgm:presLayoutVars>
      </dgm:prSet>
      <dgm:spPr/>
    </dgm:pt>
    <dgm:pt modelId="{DB039D74-B53E-43F4-AF2E-45C5E4527681}" type="pres">
      <dgm:prSet presAssocID="{DF339489-0BE4-4044-A3F5-7B9F7C05234B}" presName="Image4" presStyleCnt="0"/>
      <dgm:spPr/>
    </dgm:pt>
    <dgm:pt modelId="{8B37A198-7DEC-4005-8DBF-C808780348D3}" type="pres">
      <dgm:prSet presAssocID="{DF339489-0BE4-4044-A3F5-7B9F7C05234B}" presName="Image" presStyleLbl="alignImgPlace1" presStyleIdx="3" presStyleCnt="6" custScaleX="354278" custScaleY="205624" custLinFactX="-31271" custLinFactY="-100000" custLinFactNeighborX="-100000" custLinFactNeighborY="-172162"/>
      <dgm:spPr>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dgm:spPr>
    </dgm:pt>
    <dgm:pt modelId="{548D9B9D-C9DE-4007-8BF7-3471C61E871F}" type="pres">
      <dgm:prSet presAssocID="{DF339489-0BE4-4044-A3F5-7B9F7C05234B}" presName="Accent4" presStyleCnt="0"/>
      <dgm:spPr/>
    </dgm:pt>
    <dgm:pt modelId="{D9E223C0-918C-4E2F-AE14-4CB17A526F8E}" type="pres">
      <dgm:prSet presAssocID="{DF339489-0BE4-4044-A3F5-7B9F7C05234B}" presName="Accent" presStyleLbl="parChTrans1D1" presStyleIdx="3" presStyleCnt="6" custScaleX="370256" custScaleY="185440" custLinFactX="-75154" custLinFactY="-144821" custLinFactNeighborX="-100000" custLinFactNeighborY="-200000"/>
      <dgm:spPr/>
    </dgm:pt>
    <dgm:pt modelId="{04C52C5B-E8B3-40C9-ACC1-59DA85D309CA}" type="pres">
      <dgm:prSet presAssocID="{DF339489-0BE4-4044-A3F5-7B9F7C05234B}" presName="Text4" presStyleLbl="alignImgPlace1" presStyleIdx="3" presStyleCnt="6" custScaleX="294933" custScaleY="269708" custLinFactX="-65314" custLinFactY="-300000" custLinFactNeighborX="-100000" custLinFactNeighborY="-359133">
        <dgm:presLayoutVars>
          <dgm:chMax val="0"/>
          <dgm:chPref val="0"/>
          <dgm:bulletEnabled val="1"/>
        </dgm:presLayoutVars>
      </dgm:prSet>
      <dgm:spPr/>
    </dgm:pt>
    <dgm:pt modelId="{1C372E13-8E9C-45E4-BB09-C5B6A4AF0139}" type="pres">
      <dgm:prSet presAssocID="{946BBEC6-B834-42AC-9F4E-8EA05EFC7840}" presName="Image5" presStyleCnt="0"/>
      <dgm:spPr/>
    </dgm:pt>
    <dgm:pt modelId="{FBDF41F5-4066-41BC-B568-6D7DD27E262A}" type="pres">
      <dgm:prSet presAssocID="{946BBEC6-B834-42AC-9F4E-8EA05EFC7840}" presName="Image" presStyleLbl="alignImgPlace1" presStyleIdx="4" presStyleCnt="6" custScaleX="113476" custScaleY="119312" custLinFactNeighborX="-3549" custLinFactNeighborY="-9143"/>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96912" t="-766" r="-3088" b="766"/>
          </a:stretch>
        </a:blipFill>
      </dgm:spPr>
    </dgm:pt>
    <dgm:pt modelId="{AD8321B8-F1F7-48F3-89DF-CBD941183583}" type="pres">
      <dgm:prSet presAssocID="{946BBEC6-B834-42AC-9F4E-8EA05EFC7840}" presName="Accent5" presStyleCnt="0"/>
      <dgm:spPr/>
    </dgm:pt>
    <dgm:pt modelId="{19CCA842-506B-43A9-9295-1CBDA92110E1}" type="pres">
      <dgm:prSet presAssocID="{946BBEC6-B834-42AC-9F4E-8EA05EFC7840}" presName="Accent" presStyleLbl="parChTrans1D1" presStyleIdx="4" presStyleCnt="6" custScaleX="102821" custScaleY="104529" custLinFactNeighborX="-3017" custLinFactNeighborY="-6245"/>
      <dgm:spPr/>
    </dgm:pt>
    <dgm:pt modelId="{8BC2A3FD-FE72-4341-A7B7-89929C762F0C}" type="pres">
      <dgm:prSet presAssocID="{946BBEC6-B834-42AC-9F4E-8EA05EFC7840}" presName="Text5" presStyleLbl="alignImgPlace1" presStyleIdx="4" presStyleCnt="6" custScaleY="266557" custLinFactY="-49662" custLinFactNeighborX="-5028" custLinFactNeighborY="-100000">
        <dgm:presLayoutVars>
          <dgm:chMax val="0"/>
          <dgm:chPref val="0"/>
          <dgm:bulletEnabled val="1"/>
        </dgm:presLayoutVars>
      </dgm:prSet>
      <dgm:spPr/>
    </dgm:pt>
    <dgm:pt modelId="{2EF5D4EA-E169-42EA-9D6D-D304FACCD7B9}" type="pres">
      <dgm:prSet presAssocID="{03E16721-CA1B-463A-9E44-995ADFC5E0BC}" presName="Image6" presStyleCnt="0"/>
      <dgm:spPr/>
    </dgm:pt>
    <dgm:pt modelId="{070EDEA2-B7D9-4B4A-A524-F4B48731F0E4}" type="pres">
      <dgm:prSet presAssocID="{03E16721-CA1B-463A-9E44-995ADFC5E0BC}" presName="Image" presStyleLbl="alignImgPlace1" presStyleIdx="5" presStyleCnt="6" custScaleX="152848" custScaleY="176211" custLinFactX="-53307" custLinFactNeighborX="-100000" custLinFactNeighborY="-27693"/>
      <dgm:spPr>
        <a:blipFill>
          <a:blip xmlns:r="http://schemas.openxmlformats.org/officeDocument/2006/relationships" r:embed="rId6">
            <a:extLst>
              <a:ext uri="{28A0092B-C50C-407E-A947-70E740481C1C}">
                <a14:useLocalDpi xmlns:a14="http://schemas.microsoft.com/office/drawing/2010/main" val="0"/>
              </a:ext>
            </a:extLst>
          </a:blip>
          <a:srcRect/>
          <a:stretch>
            <a:fillRect t="-5000" b="-5000"/>
          </a:stretch>
        </a:blipFill>
      </dgm:spPr>
    </dgm:pt>
    <dgm:pt modelId="{2784AEB1-D4C8-4994-9FDE-1D9C9C7763C4}" type="pres">
      <dgm:prSet presAssocID="{03E16721-CA1B-463A-9E44-995ADFC5E0BC}" presName="Accent6" presStyleCnt="0"/>
      <dgm:spPr/>
    </dgm:pt>
    <dgm:pt modelId="{F034B2E5-E376-4699-9A78-F779187330D0}" type="pres">
      <dgm:prSet presAssocID="{03E16721-CA1B-463A-9E44-995ADFC5E0BC}" presName="Accent" presStyleLbl="parChTrans1D1" presStyleIdx="5" presStyleCnt="6" custScaleX="139780" custScaleY="155849" custLinFactX="-72119" custLinFactNeighborX="-100000" custLinFactNeighborY="-26969"/>
      <dgm:spPr/>
    </dgm:pt>
    <dgm:pt modelId="{350783F5-D449-4B7E-9C31-14A4F2BAE9E0}" type="pres">
      <dgm:prSet presAssocID="{03E16721-CA1B-463A-9E44-995ADFC5E0BC}" presName="Text6" presStyleLbl="alignImgPlace1" presStyleIdx="5" presStyleCnt="6" custScaleX="140960" custScaleY="202157" custLinFactX="-71529" custLinFactNeighborX="-100000" custLinFactNeighborY="-52208">
        <dgm:presLayoutVars>
          <dgm:chMax val="0"/>
          <dgm:chPref val="0"/>
          <dgm:bulletEnabled val="1"/>
        </dgm:presLayoutVars>
      </dgm:prSet>
      <dgm:spPr/>
    </dgm:pt>
  </dgm:ptLst>
  <dgm:cxnLst>
    <dgm:cxn modelId="{77236C0E-4E20-4D6A-A2AC-A966F723EF80}" srcId="{D5948D93-2E64-4A78-B952-F0B5F1D5BE0A}" destId="{D9E885EF-2E5D-4113-9325-4ADBC2BA8D81}" srcOrd="2" destOrd="0" parTransId="{DBFE326D-71E5-474C-804E-D9BB5AC26027}" sibTransId="{7CD78D5D-D717-4ECE-86C1-1D099711005D}"/>
    <dgm:cxn modelId="{4A671A44-598F-4BCE-83C8-DB09D93AF322}" srcId="{D5948D93-2E64-4A78-B952-F0B5F1D5BE0A}" destId="{E39021C0-B14C-4F93-9FC6-C9842CDF947E}" srcOrd="0" destOrd="0" parTransId="{6C5EF69F-AA3E-4F02-8CEB-9D39B551AD22}" sibTransId="{8111277F-05A8-4B1F-B4FA-CA3B086B2F61}"/>
    <dgm:cxn modelId="{94A9CB66-B410-44C6-9B61-11F939CCF04E}" type="presOf" srcId="{03E16721-CA1B-463A-9E44-995ADFC5E0BC}" destId="{350783F5-D449-4B7E-9C31-14A4F2BAE9E0}" srcOrd="0" destOrd="0" presId="urn:microsoft.com/office/officeart/2011/layout/ThemePictureAccent"/>
    <dgm:cxn modelId="{FE501F4C-F654-4B15-9F1F-CFFA3542E76F}" srcId="{D5948D93-2E64-4A78-B952-F0B5F1D5BE0A}" destId="{03E16721-CA1B-463A-9E44-995ADFC5E0BC}" srcOrd="5" destOrd="0" parTransId="{22D4F841-1BCE-4643-AF39-CB55C9CCF6A1}" sibTransId="{137243A9-F473-4409-B414-26FFF3F94CA0}"/>
    <dgm:cxn modelId="{FFDCC74C-9220-4F52-9EFD-D0DBB6DBA40C}" type="presOf" srcId="{DF339489-0BE4-4044-A3F5-7B9F7C05234B}" destId="{04C52C5B-E8B3-40C9-ACC1-59DA85D309CA}" srcOrd="0" destOrd="0" presId="urn:microsoft.com/office/officeart/2011/layout/ThemePictureAccent"/>
    <dgm:cxn modelId="{3D0B104F-7C7F-4595-B043-EDA906F53689}" type="presOf" srcId="{C3B94350-A31F-4FBB-B5BA-2070121A43AE}" destId="{E8E25436-69B9-443B-8267-784DC60C4F4C}" srcOrd="0" destOrd="0" presId="urn:microsoft.com/office/officeart/2011/layout/ThemePictureAccent"/>
    <dgm:cxn modelId="{EA39E053-1CEA-4587-9AE9-26EC71419266}" srcId="{D5948D93-2E64-4A78-B952-F0B5F1D5BE0A}" destId="{DF339489-0BE4-4044-A3F5-7B9F7C05234B}" srcOrd="3" destOrd="0" parTransId="{1E22DCB0-E157-4571-9F78-2030882E18BB}" sibTransId="{9BB6BB59-3FEC-4845-B542-A567769255AB}"/>
    <dgm:cxn modelId="{0A813A7C-4F8B-412A-A167-228A1107DC1D}" srcId="{D5948D93-2E64-4A78-B952-F0B5F1D5BE0A}" destId="{C3B94350-A31F-4FBB-B5BA-2070121A43AE}" srcOrd="1" destOrd="0" parTransId="{1FE32DB7-5C2E-4205-A86F-15A27BC22332}" sibTransId="{8CCB7F4D-DD1C-4907-9223-63D0C63D511F}"/>
    <dgm:cxn modelId="{8B5CE285-40D4-4BDC-ADE9-EF533236F821}" type="presOf" srcId="{946BBEC6-B834-42AC-9F4E-8EA05EFC7840}" destId="{8BC2A3FD-FE72-4341-A7B7-89929C762F0C}" srcOrd="0" destOrd="0" presId="urn:microsoft.com/office/officeart/2011/layout/ThemePictureAccent"/>
    <dgm:cxn modelId="{CE52BE96-02C6-459D-A47C-F9E441CFF698}" type="presOf" srcId="{E39021C0-B14C-4F93-9FC6-C9842CDF947E}" destId="{425FF77C-763D-4E99-AF14-0C32F52CEC41}" srcOrd="0" destOrd="0" presId="urn:microsoft.com/office/officeart/2011/layout/ThemePictureAccent"/>
    <dgm:cxn modelId="{46CAD49A-8FE7-4100-92AE-947EA49BB118}" srcId="{D5948D93-2E64-4A78-B952-F0B5F1D5BE0A}" destId="{946BBEC6-B834-42AC-9F4E-8EA05EFC7840}" srcOrd="4" destOrd="0" parTransId="{57C3DC1D-7A36-40D6-B8F0-16014DC2B696}" sibTransId="{197C28B6-1666-4C81-BAAC-7634B793AB27}"/>
    <dgm:cxn modelId="{5165DEAC-5E2A-4D59-8343-0471B75E5E3E}" type="presOf" srcId="{D9E885EF-2E5D-4113-9325-4ADBC2BA8D81}" destId="{80EDE579-6814-43DA-9FE9-7C66F850E4FD}" srcOrd="0" destOrd="0" presId="urn:microsoft.com/office/officeart/2011/layout/ThemePictureAccent"/>
    <dgm:cxn modelId="{AF1F70DE-B400-4198-8553-57BCC79E4F8A}" type="presOf" srcId="{D5948D93-2E64-4A78-B952-F0B5F1D5BE0A}" destId="{5CA93ED1-A3B7-4061-A212-E33624EC5CFD}" srcOrd="0" destOrd="0" presId="urn:microsoft.com/office/officeart/2011/layout/ThemePictureAccent"/>
    <dgm:cxn modelId="{9A965D13-DAAE-4C4F-A760-5E9CAD22AEA9}" type="presParOf" srcId="{5CA93ED1-A3B7-4061-A212-E33624EC5CFD}" destId="{38595B1F-66A1-40A8-BE43-BC0E2E342DCC}" srcOrd="0" destOrd="0" presId="urn:microsoft.com/office/officeart/2011/layout/ThemePictureAccent"/>
    <dgm:cxn modelId="{CC1501A9-8EB0-4781-963C-0922879244F2}" type="presParOf" srcId="{38595B1F-66A1-40A8-BE43-BC0E2E342DCC}" destId="{547A21F6-9466-456C-ADCB-082DA8D87B08}" srcOrd="0" destOrd="0" presId="urn:microsoft.com/office/officeart/2011/layout/ThemePictureAccent"/>
    <dgm:cxn modelId="{3277469B-8F12-47A8-AAF9-25A862FF81D8}" type="presParOf" srcId="{5CA93ED1-A3B7-4061-A212-E33624EC5CFD}" destId="{F4B49F95-9ED1-4B78-A7D4-A9624D6AB899}" srcOrd="1" destOrd="0" presId="urn:microsoft.com/office/officeart/2011/layout/ThemePictureAccent"/>
    <dgm:cxn modelId="{C9EAFB03-25DC-4C8D-8BC4-99BF18B3E638}" type="presParOf" srcId="{F4B49F95-9ED1-4B78-A7D4-A9624D6AB899}" destId="{7551CD57-440E-4A82-B6D5-6CE392040B34}" srcOrd="0" destOrd="0" presId="urn:microsoft.com/office/officeart/2011/layout/ThemePictureAccent"/>
    <dgm:cxn modelId="{6E4FFE5C-0280-4B55-88FA-D04FBABCD55C}" type="presParOf" srcId="{5CA93ED1-A3B7-4061-A212-E33624EC5CFD}" destId="{425FF77C-763D-4E99-AF14-0C32F52CEC41}" srcOrd="2" destOrd="0" presId="urn:microsoft.com/office/officeart/2011/layout/ThemePictureAccent"/>
    <dgm:cxn modelId="{527A26C6-F45F-4A25-973D-3FC4E0642585}" type="presParOf" srcId="{5CA93ED1-A3B7-4061-A212-E33624EC5CFD}" destId="{E8D551A6-CC50-47D9-8B07-24BD52931683}" srcOrd="3" destOrd="0" presId="urn:microsoft.com/office/officeart/2011/layout/ThemePictureAccent"/>
    <dgm:cxn modelId="{C80BA943-3594-48CB-ABE8-B96EC6186813}" type="presParOf" srcId="{E8D551A6-CC50-47D9-8B07-24BD52931683}" destId="{828DCD5C-9F34-4315-969A-AB3D001751A2}" srcOrd="0" destOrd="0" presId="urn:microsoft.com/office/officeart/2011/layout/ThemePictureAccent"/>
    <dgm:cxn modelId="{A1E61F71-8980-448E-88A7-872DCDE9A40C}" type="presParOf" srcId="{5CA93ED1-A3B7-4061-A212-E33624EC5CFD}" destId="{005BBDCE-81EF-4921-BD4E-135165EC171A}" srcOrd="4" destOrd="0" presId="urn:microsoft.com/office/officeart/2011/layout/ThemePictureAccent"/>
    <dgm:cxn modelId="{8639D9AC-BC5A-4943-B8B6-A7C420F9B0A1}" type="presParOf" srcId="{005BBDCE-81EF-4921-BD4E-135165EC171A}" destId="{A1B4EFEC-94A3-48F8-825B-D673A987C21B}" srcOrd="0" destOrd="0" presId="urn:microsoft.com/office/officeart/2011/layout/ThemePictureAccent"/>
    <dgm:cxn modelId="{67A994FD-D9B8-4DA4-8AE0-F868C6430B2B}" type="presParOf" srcId="{5CA93ED1-A3B7-4061-A212-E33624EC5CFD}" destId="{E8E25436-69B9-443B-8267-784DC60C4F4C}" srcOrd="5" destOrd="0" presId="urn:microsoft.com/office/officeart/2011/layout/ThemePictureAccent"/>
    <dgm:cxn modelId="{A8C382F9-0D18-41C8-BB98-58A6F1AAC56C}" type="presParOf" srcId="{5CA93ED1-A3B7-4061-A212-E33624EC5CFD}" destId="{6419AD49-4A48-4833-A6EF-1EF91DB7F405}" srcOrd="6" destOrd="0" presId="urn:microsoft.com/office/officeart/2011/layout/ThemePictureAccent"/>
    <dgm:cxn modelId="{7BC1E30D-98AB-481D-AA6B-4BEA4F0DC4DB}" type="presParOf" srcId="{6419AD49-4A48-4833-A6EF-1EF91DB7F405}" destId="{6FFA1C53-C1F3-47FA-98FD-AF154ED6B4F4}" srcOrd="0" destOrd="0" presId="urn:microsoft.com/office/officeart/2011/layout/ThemePictureAccent"/>
    <dgm:cxn modelId="{5ED10919-A8A0-49D5-AAE5-07382D856E44}" type="presParOf" srcId="{5CA93ED1-A3B7-4061-A212-E33624EC5CFD}" destId="{6C9F8A02-AD3D-4F80-9BDA-011503718545}" srcOrd="7" destOrd="0" presId="urn:microsoft.com/office/officeart/2011/layout/ThemePictureAccent"/>
    <dgm:cxn modelId="{4B199E14-D533-4261-8AEB-CA121648F4D7}" type="presParOf" srcId="{6C9F8A02-AD3D-4F80-9BDA-011503718545}" destId="{4C1E2355-5A98-43BE-96C3-96376988198E}" srcOrd="0" destOrd="0" presId="urn:microsoft.com/office/officeart/2011/layout/ThemePictureAccent"/>
    <dgm:cxn modelId="{A36B11C5-B0B9-41F8-AFE4-4755D52BA7E7}" type="presParOf" srcId="{5CA93ED1-A3B7-4061-A212-E33624EC5CFD}" destId="{80EDE579-6814-43DA-9FE9-7C66F850E4FD}" srcOrd="8" destOrd="0" presId="urn:microsoft.com/office/officeart/2011/layout/ThemePictureAccent"/>
    <dgm:cxn modelId="{6E8D47E8-9C6A-4ADE-B1B2-C4F61E4CD96D}" type="presParOf" srcId="{5CA93ED1-A3B7-4061-A212-E33624EC5CFD}" destId="{DB039D74-B53E-43F4-AF2E-45C5E4527681}" srcOrd="9" destOrd="0" presId="urn:microsoft.com/office/officeart/2011/layout/ThemePictureAccent"/>
    <dgm:cxn modelId="{9C2DFAF5-3441-4B67-97FF-ED2C60532BB8}" type="presParOf" srcId="{DB039D74-B53E-43F4-AF2E-45C5E4527681}" destId="{8B37A198-7DEC-4005-8DBF-C808780348D3}" srcOrd="0" destOrd="0" presId="urn:microsoft.com/office/officeart/2011/layout/ThemePictureAccent"/>
    <dgm:cxn modelId="{7E0C5EBE-83CB-48FA-BD89-B9638A5987C0}" type="presParOf" srcId="{5CA93ED1-A3B7-4061-A212-E33624EC5CFD}" destId="{548D9B9D-C9DE-4007-8BF7-3471C61E871F}" srcOrd="10" destOrd="0" presId="urn:microsoft.com/office/officeart/2011/layout/ThemePictureAccent"/>
    <dgm:cxn modelId="{45C01257-214A-4746-89EC-14D99CDCFCA9}" type="presParOf" srcId="{548D9B9D-C9DE-4007-8BF7-3471C61E871F}" destId="{D9E223C0-918C-4E2F-AE14-4CB17A526F8E}" srcOrd="0" destOrd="0" presId="urn:microsoft.com/office/officeart/2011/layout/ThemePictureAccent"/>
    <dgm:cxn modelId="{1E76858D-8DC9-4C17-85E7-91752FD7AC15}" type="presParOf" srcId="{5CA93ED1-A3B7-4061-A212-E33624EC5CFD}" destId="{04C52C5B-E8B3-40C9-ACC1-59DA85D309CA}" srcOrd="11" destOrd="0" presId="urn:microsoft.com/office/officeart/2011/layout/ThemePictureAccent"/>
    <dgm:cxn modelId="{DD8877DC-CADC-40B7-8EF9-60C8B7A50767}" type="presParOf" srcId="{5CA93ED1-A3B7-4061-A212-E33624EC5CFD}" destId="{1C372E13-8E9C-45E4-BB09-C5B6A4AF0139}" srcOrd="12" destOrd="0" presId="urn:microsoft.com/office/officeart/2011/layout/ThemePictureAccent"/>
    <dgm:cxn modelId="{D958242F-F22D-49BE-953B-BFA7E6840BB0}" type="presParOf" srcId="{1C372E13-8E9C-45E4-BB09-C5B6A4AF0139}" destId="{FBDF41F5-4066-41BC-B568-6D7DD27E262A}" srcOrd="0" destOrd="0" presId="urn:microsoft.com/office/officeart/2011/layout/ThemePictureAccent"/>
    <dgm:cxn modelId="{370C9E80-44FB-4525-B0DB-7B874AA2E029}" type="presParOf" srcId="{5CA93ED1-A3B7-4061-A212-E33624EC5CFD}" destId="{AD8321B8-F1F7-48F3-89DF-CBD941183583}" srcOrd="13" destOrd="0" presId="urn:microsoft.com/office/officeart/2011/layout/ThemePictureAccent"/>
    <dgm:cxn modelId="{50C951C0-441E-4144-8408-F95DC48761DC}" type="presParOf" srcId="{AD8321B8-F1F7-48F3-89DF-CBD941183583}" destId="{19CCA842-506B-43A9-9295-1CBDA92110E1}" srcOrd="0" destOrd="0" presId="urn:microsoft.com/office/officeart/2011/layout/ThemePictureAccent"/>
    <dgm:cxn modelId="{F489B00E-7208-4072-879D-6B418E54B985}" type="presParOf" srcId="{5CA93ED1-A3B7-4061-A212-E33624EC5CFD}" destId="{8BC2A3FD-FE72-4341-A7B7-89929C762F0C}" srcOrd="14" destOrd="0" presId="urn:microsoft.com/office/officeart/2011/layout/ThemePictureAccent"/>
    <dgm:cxn modelId="{CAF1CB76-1B8A-4DFE-B039-DDF3D410A546}" type="presParOf" srcId="{5CA93ED1-A3B7-4061-A212-E33624EC5CFD}" destId="{2EF5D4EA-E169-42EA-9D6D-D304FACCD7B9}" srcOrd="15" destOrd="0" presId="urn:microsoft.com/office/officeart/2011/layout/ThemePictureAccent"/>
    <dgm:cxn modelId="{312429AC-5B0D-49B0-96AE-B26D27C1B048}" type="presParOf" srcId="{2EF5D4EA-E169-42EA-9D6D-D304FACCD7B9}" destId="{070EDEA2-B7D9-4B4A-A524-F4B48731F0E4}" srcOrd="0" destOrd="0" presId="urn:microsoft.com/office/officeart/2011/layout/ThemePictureAccent"/>
    <dgm:cxn modelId="{0FA1FC9D-8D6C-4D19-8D87-8CFDCAB08C1E}" type="presParOf" srcId="{5CA93ED1-A3B7-4061-A212-E33624EC5CFD}" destId="{2784AEB1-D4C8-4994-9FDE-1D9C9C7763C4}" srcOrd="16" destOrd="0" presId="urn:microsoft.com/office/officeart/2011/layout/ThemePictureAccent"/>
    <dgm:cxn modelId="{EE120C07-4038-488E-9A04-84FAC5889319}" type="presParOf" srcId="{2784AEB1-D4C8-4994-9FDE-1D9C9C7763C4}" destId="{F034B2E5-E376-4699-9A78-F779187330D0}" srcOrd="0" destOrd="0" presId="urn:microsoft.com/office/officeart/2011/layout/ThemePictureAccent"/>
    <dgm:cxn modelId="{785E723C-2DD3-44EC-8F7A-1C4A8718AA90}" type="presParOf" srcId="{5CA93ED1-A3B7-4061-A212-E33624EC5CFD}" destId="{350783F5-D449-4B7E-9C31-14A4F2BAE9E0}" srcOrd="17" destOrd="0" presId="urn:microsoft.com/office/officeart/2011/layout/ThemePictureAccen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3AEA59-3CB6-42A3-9299-FFE5F54B3AA6}"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8D8A6A02-1FEE-41E8-B8CA-367DA810B13A}">
      <dgm:prSet phldrT="[Text]"/>
      <dgm:spPr/>
      <dgm:t>
        <a:bodyPr/>
        <a:lstStyle/>
        <a:p>
          <a:r>
            <a:rPr lang="en-IN" dirty="0"/>
            <a:t>VOLUME</a:t>
          </a:r>
        </a:p>
      </dgm:t>
    </dgm:pt>
    <dgm:pt modelId="{E02A414F-BD63-4BD3-9503-CFBA468E7A65}" type="parTrans" cxnId="{B85186CE-98AA-44F9-82E1-DEE209ED7D3A}">
      <dgm:prSet/>
      <dgm:spPr/>
      <dgm:t>
        <a:bodyPr/>
        <a:lstStyle/>
        <a:p>
          <a:endParaRPr lang="en-IN"/>
        </a:p>
      </dgm:t>
    </dgm:pt>
    <dgm:pt modelId="{33FB223D-4D8E-488C-A846-11E755C52067}" type="sibTrans" cxnId="{B85186CE-98AA-44F9-82E1-DEE209ED7D3A}">
      <dgm:prSet/>
      <dgm:spPr/>
      <dgm:t>
        <a:bodyPr/>
        <a:lstStyle/>
        <a:p>
          <a:endParaRPr lang="en-IN"/>
        </a:p>
      </dgm:t>
    </dgm:pt>
    <dgm:pt modelId="{6F41C823-1BE0-44AB-B269-91F953D41833}">
      <dgm:prSet phldrT="[Text]"/>
      <dgm:spPr/>
      <dgm:t>
        <a:bodyPr/>
        <a:lstStyle/>
        <a:p>
          <a:pPr algn="l">
            <a:buFont typeface="Wingdings" panose="05000000000000000000" pitchFamily="2" charset="2"/>
            <a:buChar char="Ø"/>
          </a:pPr>
          <a:r>
            <a:rPr lang="en-IN" b="0" dirty="0"/>
            <a:t>Analyse data quantity</a:t>
          </a:r>
        </a:p>
      </dgm:t>
    </dgm:pt>
    <dgm:pt modelId="{6B3C211D-3841-4B07-B071-D57924010E08}" type="parTrans" cxnId="{A76ED56F-7330-45FB-A1E3-BDD183D56E22}">
      <dgm:prSet/>
      <dgm:spPr/>
      <dgm:t>
        <a:bodyPr/>
        <a:lstStyle/>
        <a:p>
          <a:endParaRPr lang="en-IN"/>
        </a:p>
      </dgm:t>
    </dgm:pt>
    <dgm:pt modelId="{8E6CCAA6-348A-4674-AA55-8E7704CA4B7C}" type="sibTrans" cxnId="{A76ED56F-7330-45FB-A1E3-BDD183D56E22}">
      <dgm:prSet/>
      <dgm:spPr/>
      <dgm:t>
        <a:bodyPr/>
        <a:lstStyle/>
        <a:p>
          <a:endParaRPr lang="en-IN"/>
        </a:p>
      </dgm:t>
    </dgm:pt>
    <dgm:pt modelId="{45472367-E3F4-4C82-8156-9E93A8ABFA82}">
      <dgm:prSet phldrT="[Text]"/>
      <dgm:spPr/>
      <dgm:t>
        <a:bodyPr/>
        <a:lstStyle/>
        <a:p>
          <a:r>
            <a:rPr lang="en-IN" dirty="0"/>
            <a:t>VELOCITY</a:t>
          </a:r>
        </a:p>
      </dgm:t>
    </dgm:pt>
    <dgm:pt modelId="{953E6C1C-0CE1-4D93-9D06-69A4A200CC6B}" type="parTrans" cxnId="{BAB3AC7E-C3C3-4D13-8F75-AD7AD1CA7C07}">
      <dgm:prSet/>
      <dgm:spPr/>
      <dgm:t>
        <a:bodyPr/>
        <a:lstStyle/>
        <a:p>
          <a:endParaRPr lang="en-IN"/>
        </a:p>
      </dgm:t>
    </dgm:pt>
    <dgm:pt modelId="{0D119FB3-C696-4961-854F-F94CC5B9F6AF}" type="sibTrans" cxnId="{BAB3AC7E-C3C3-4D13-8F75-AD7AD1CA7C07}">
      <dgm:prSet/>
      <dgm:spPr/>
      <dgm:t>
        <a:bodyPr/>
        <a:lstStyle/>
        <a:p>
          <a:endParaRPr lang="en-IN"/>
        </a:p>
      </dgm:t>
    </dgm:pt>
    <dgm:pt modelId="{677F3097-146A-49FA-B295-9A8BA9E7A9D1}">
      <dgm:prSet phldrT="[Text]"/>
      <dgm:spPr/>
      <dgm:t>
        <a:bodyPr/>
        <a:lstStyle/>
        <a:p>
          <a:pPr algn="l">
            <a:buFont typeface="Wingdings" panose="05000000000000000000" pitchFamily="2" charset="2"/>
            <a:buChar char="Ø"/>
          </a:pPr>
          <a:r>
            <a:rPr lang="en-IN" dirty="0"/>
            <a:t>Analyse data speed</a:t>
          </a:r>
        </a:p>
      </dgm:t>
    </dgm:pt>
    <dgm:pt modelId="{1A12DAEE-C2B2-48B8-8C40-8CFAD9430219}" type="parTrans" cxnId="{1780ABCA-2A05-4766-982C-22303FF96185}">
      <dgm:prSet/>
      <dgm:spPr/>
      <dgm:t>
        <a:bodyPr/>
        <a:lstStyle/>
        <a:p>
          <a:endParaRPr lang="en-IN"/>
        </a:p>
      </dgm:t>
    </dgm:pt>
    <dgm:pt modelId="{AFC2EF8D-485F-4ED1-8FC6-1A1A8DA225E9}" type="sibTrans" cxnId="{1780ABCA-2A05-4766-982C-22303FF96185}">
      <dgm:prSet/>
      <dgm:spPr/>
      <dgm:t>
        <a:bodyPr/>
        <a:lstStyle/>
        <a:p>
          <a:endParaRPr lang="en-IN"/>
        </a:p>
      </dgm:t>
    </dgm:pt>
    <dgm:pt modelId="{1DC77771-3F5C-4236-B12F-AAB855EBE205}">
      <dgm:prSet phldrT="[Text]"/>
      <dgm:spPr/>
      <dgm:t>
        <a:bodyPr/>
        <a:lstStyle/>
        <a:p>
          <a:r>
            <a:rPr lang="en-IN" dirty="0"/>
            <a:t>VARIETY</a:t>
          </a:r>
        </a:p>
      </dgm:t>
    </dgm:pt>
    <dgm:pt modelId="{66A0162A-2151-4BCA-B0BC-248E9DDBB2FC}" type="parTrans" cxnId="{3B109B32-E502-4308-A90C-DDF7BE9833B0}">
      <dgm:prSet/>
      <dgm:spPr/>
      <dgm:t>
        <a:bodyPr/>
        <a:lstStyle/>
        <a:p>
          <a:endParaRPr lang="en-IN"/>
        </a:p>
      </dgm:t>
    </dgm:pt>
    <dgm:pt modelId="{5140E973-141F-4180-8DCE-65A76D798B11}" type="sibTrans" cxnId="{3B109B32-E502-4308-A90C-DDF7BE9833B0}">
      <dgm:prSet/>
      <dgm:spPr/>
      <dgm:t>
        <a:bodyPr/>
        <a:lstStyle/>
        <a:p>
          <a:endParaRPr lang="en-IN"/>
        </a:p>
      </dgm:t>
    </dgm:pt>
    <dgm:pt modelId="{7C73B02D-FDFC-403B-BA47-1D622C4DC592}">
      <dgm:prSet phldrT="[Text]"/>
      <dgm:spPr/>
      <dgm:t>
        <a:bodyPr/>
        <a:lstStyle/>
        <a:p>
          <a:pPr algn="l">
            <a:buFont typeface="Wingdings" panose="05000000000000000000" pitchFamily="2" charset="2"/>
            <a:buChar char="Ø"/>
          </a:pPr>
          <a:r>
            <a:rPr lang="en-IN" dirty="0"/>
            <a:t>Analyse data types</a:t>
          </a:r>
        </a:p>
      </dgm:t>
    </dgm:pt>
    <dgm:pt modelId="{BED9D82F-8CAD-44B2-82B1-DEABFC90C2E1}" type="parTrans" cxnId="{CB42E6AA-B3B2-41ED-999B-119A7C37FD0E}">
      <dgm:prSet/>
      <dgm:spPr/>
      <dgm:t>
        <a:bodyPr/>
        <a:lstStyle/>
        <a:p>
          <a:endParaRPr lang="en-IN"/>
        </a:p>
      </dgm:t>
    </dgm:pt>
    <dgm:pt modelId="{88BF29EE-37EC-4BAD-8E31-809C754F08E2}" type="sibTrans" cxnId="{CB42E6AA-B3B2-41ED-999B-119A7C37FD0E}">
      <dgm:prSet/>
      <dgm:spPr/>
      <dgm:t>
        <a:bodyPr/>
        <a:lstStyle/>
        <a:p>
          <a:endParaRPr lang="en-IN"/>
        </a:p>
      </dgm:t>
    </dgm:pt>
    <dgm:pt modelId="{59875DC0-4687-4FE6-8973-3A90F447F519}">
      <dgm:prSet phldrT="[Text]"/>
      <dgm:spPr/>
      <dgm:t>
        <a:bodyPr/>
        <a:lstStyle/>
        <a:p>
          <a:pPr algn="l">
            <a:buFont typeface="Wingdings" panose="05000000000000000000" pitchFamily="2" charset="2"/>
            <a:buChar char="Ø"/>
          </a:pPr>
          <a:r>
            <a:rPr lang="en-IN" dirty="0"/>
            <a:t>(at which rate the data is generated)</a:t>
          </a:r>
        </a:p>
      </dgm:t>
    </dgm:pt>
    <dgm:pt modelId="{68678950-8D84-44E3-94A5-647AE058F403}" type="parTrans" cxnId="{2A816AAF-95A7-47C3-BEF1-8A599F1E972B}">
      <dgm:prSet/>
      <dgm:spPr/>
      <dgm:t>
        <a:bodyPr/>
        <a:lstStyle/>
        <a:p>
          <a:endParaRPr lang="en-IN"/>
        </a:p>
      </dgm:t>
    </dgm:pt>
    <dgm:pt modelId="{231BE96B-4025-445E-B3A0-690D657E64DC}" type="sibTrans" cxnId="{2A816AAF-95A7-47C3-BEF1-8A599F1E972B}">
      <dgm:prSet/>
      <dgm:spPr/>
      <dgm:t>
        <a:bodyPr/>
        <a:lstStyle/>
        <a:p>
          <a:endParaRPr lang="en-IN"/>
        </a:p>
      </dgm:t>
    </dgm:pt>
    <dgm:pt modelId="{0AA61692-034F-4D6E-BEF1-4D60CAAC15C4}">
      <dgm:prSet phldrT="[Text]"/>
      <dgm:spPr/>
      <dgm:t>
        <a:bodyPr/>
        <a:lstStyle/>
        <a:p>
          <a:pPr algn="l">
            <a:buFont typeface="Wingdings" panose="05000000000000000000" pitchFamily="2" charset="2"/>
            <a:buNone/>
          </a:pPr>
          <a:endParaRPr lang="en-IN" dirty="0"/>
        </a:p>
      </dgm:t>
    </dgm:pt>
    <dgm:pt modelId="{8C05641F-6B2D-4D59-87E4-7D052325B2C9}" type="parTrans" cxnId="{A446AC22-EB64-4467-96AE-33925CD00CA4}">
      <dgm:prSet/>
      <dgm:spPr/>
      <dgm:t>
        <a:bodyPr/>
        <a:lstStyle/>
        <a:p>
          <a:endParaRPr lang="en-IN"/>
        </a:p>
      </dgm:t>
    </dgm:pt>
    <dgm:pt modelId="{F280F738-D093-4566-B121-AE70AF067BDC}" type="sibTrans" cxnId="{A446AC22-EB64-4467-96AE-33925CD00CA4}">
      <dgm:prSet/>
      <dgm:spPr/>
      <dgm:t>
        <a:bodyPr/>
        <a:lstStyle/>
        <a:p>
          <a:endParaRPr lang="en-IN"/>
        </a:p>
      </dgm:t>
    </dgm:pt>
    <dgm:pt modelId="{165040C3-567B-4397-806C-10610D373E52}">
      <dgm:prSet phldrT="[Text]"/>
      <dgm:spPr/>
      <dgm:t>
        <a:bodyPr/>
        <a:lstStyle/>
        <a:p>
          <a:pPr algn="l">
            <a:buFont typeface="Wingdings" panose="05000000000000000000" pitchFamily="2" charset="2"/>
            <a:buChar char="Ø"/>
          </a:pPr>
          <a:r>
            <a:rPr lang="en-IN" b="0" dirty="0"/>
            <a:t>(how much data is generated)</a:t>
          </a:r>
        </a:p>
        <a:p>
          <a:pPr algn="l">
            <a:buNone/>
          </a:pPr>
          <a:endParaRPr lang="en-IN" dirty="0"/>
        </a:p>
      </dgm:t>
    </dgm:pt>
    <dgm:pt modelId="{AFC65F8E-45E3-4C49-BD36-C7ECEFB81ED1}" type="parTrans" cxnId="{9B72C27E-42D6-4E15-A821-2DB1F9419A51}">
      <dgm:prSet/>
      <dgm:spPr/>
      <dgm:t>
        <a:bodyPr/>
        <a:lstStyle/>
        <a:p>
          <a:endParaRPr lang="en-IN"/>
        </a:p>
      </dgm:t>
    </dgm:pt>
    <dgm:pt modelId="{E354446E-5585-4978-851F-1FFA9059D9C9}" type="sibTrans" cxnId="{9B72C27E-42D6-4E15-A821-2DB1F9419A51}">
      <dgm:prSet/>
      <dgm:spPr/>
      <dgm:t>
        <a:bodyPr/>
        <a:lstStyle/>
        <a:p>
          <a:endParaRPr lang="en-IN"/>
        </a:p>
      </dgm:t>
    </dgm:pt>
    <dgm:pt modelId="{467C48C0-C938-401E-BE7B-9027388520A2}">
      <dgm:prSet phldrT="[Text]"/>
      <dgm:spPr/>
      <dgm:t>
        <a:bodyPr/>
        <a:lstStyle/>
        <a:p>
          <a:pPr algn="l">
            <a:buFont typeface="Wingdings" panose="05000000000000000000" pitchFamily="2" charset="2"/>
            <a:buNone/>
          </a:pPr>
          <a:endParaRPr lang="en-IN" b="0" dirty="0"/>
        </a:p>
      </dgm:t>
    </dgm:pt>
    <dgm:pt modelId="{3CEE637D-0AD6-46BF-A127-DE8B6447FEEC}" type="parTrans" cxnId="{CB348D15-3E91-4EE8-AAE2-EE49C8B829DB}">
      <dgm:prSet/>
      <dgm:spPr/>
      <dgm:t>
        <a:bodyPr/>
        <a:lstStyle/>
        <a:p>
          <a:endParaRPr lang="en-IN"/>
        </a:p>
      </dgm:t>
    </dgm:pt>
    <dgm:pt modelId="{E404F7A9-3930-4E7D-A311-54EAD3399DAE}" type="sibTrans" cxnId="{CB348D15-3E91-4EE8-AAE2-EE49C8B829DB}">
      <dgm:prSet/>
      <dgm:spPr/>
      <dgm:t>
        <a:bodyPr/>
        <a:lstStyle/>
        <a:p>
          <a:endParaRPr lang="en-IN"/>
        </a:p>
      </dgm:t>
    </dgm:pt>
    <dgm:pt modelId="{F20ECEBD-6CD6-41E3-B299-CEB299510292}">
      <dgm:prSet phldrT="[Text]"/>
      <dgm:spPr/>
      <dgm:t>
        <a:bodyPr/>
        <a:lstStyle/>
        <a:p>
          <a:pPr algn="l">
            <a:buFont typeface="Wingdings" panose="05000000000000000000" pitchFamily="2" charset="2"/>
            <a:buChar char="Ø"/>
          </a:pPr>
          <a:r>
            <a:rPr lang="en-IN" dirty="0"/>
            <a:t>(which variety of data is generated)</a:t>
          </a:r>
        </a:p>
      </dgm:t>
    </dgm:pt>
    <dgm:pt modelId="{343FF60C-F8DD-48B3-B799-517F9EB08A99}" type="parTrans" cxnId="{2D542E24-87B2-482E-9E68-76D988A56D5C}">
      <dgm:prSet/>
      <dgm:spPr/>
      <dgm:t>
        <a:bodyPr/>
        <a:lstStyle/>
        <a:p>
          <a:endParaRPr lang="en-IN"/>
        </a:p>
      </dgm:t>
    </dgm:pt>
    <dgm:pt modelId="{1729E4BE-1FC3-477C-A66D-80E8397AF3C5}" type="sibTrans" cxnId="{2D542E24-87B2-482E-9E68-76D988A56D5C}">
      <dgm:prSet/>
      <dgm:spPr/>
      <dgm:t>
        <a:bodyPr/>
        <a:lstStyle/>
        <a:p>
          <a:endParaRPr lang="en-IN"/>
        </a:p>
      </dgm:t>
    </dgm:pt>
    <dgm:pt modelId="{C766A92A-EBE5-4EF2-A10C-FA0B2FD0F82F}">
      <dgm:prSet phldrT="[Text]"/>
      <dgm:spPr/>
      <dgm:t>
        <a:bodyPr/>
        <a:lstStyle/>
        <a:p>
          <a:pPr algn="l">
            <a:buFont typeface="Wingdings" panose="05000000000000000000" pitchFamily="2" charset="2"/>
            <a:buChar char="Ø"/>
          </a:pPr>
          <a:endParaRPr lang="en-IN" dirty="0"/>
        </a:p>
      </dgm:t>
    </dgm:pt>
    <dgm:pt modelId="{621D8B22-1403-4499-A89E-78E37C0A98FC}" type="parTrans" cxnId="{FDF1B3FF-59FC-4765-BEF6-14A0230200CA}">
      <dgm:prSet/>
      <dgm:spPr/>
      <dgm:t>
        <a:bodyPr/>
        <a:lstStyle/>
        <a:p>
          <a:endParaRPr lang="en-IN"/>
        </a:p>
      </dgm:t>
    </dgm:pt>
    <dgm:pt modelId="{65031D6B-74C5-4480-BC34-064A2703611A}" type="sibTrans" cxnId="{FDF1B3FF-59FC-4765-BEF6-14A0230200CA}">
      <dgm:prSet/>
      <dgm:spPr/>
      <dgm:t>
        <a:bodyPr/>
        <a:lstStyle/>
        <a:p>
          <a:endParaRPr lang="en-IN"/>
        </a:p>
      </dgm:t>
    </dgm:pt>
    <dgm:pt modelId="{F4DDA83E-563F-4702-85C2-14C174219539}" type="pres">
      <dgm:prSet presAssocID="{253AEA59-3CB6-42A3-9299-FFE5F54B3AA6}" presName="Name0" presStyleCnt="0">
        <dgm:presLayoutVars>
          <dgm:chMax val="11"/>
          <dgm:chPref val="11"/>
          <dgm:dir/>
          <dgm:resizeHandles/>
        </dgm:presLayoutVars>
      </dgm:prSet>
      <dgm:spPr/>
    </dgm:pt>
    <dgm:pt modelId="{D5C82FD4-79C6-42D2-9A9A-96624B14C6D4}" type="pres">
      <dgm:prSet presAssocID="{1DC77771-3F5C-4236-B12F-AAB855EBE205}" presName="Accent3" presStyleCnt="0"/>
      <dgm:spPr/>
    </dgm:pt>
    <dgm:pt modelId="{191427A6-DCB9-47A3-9BCD-31F251D6F51A}" type="pres">
      <dgm:prSet presAssocID="{1DC77771-3F5C-4236-B12F-AAB855EBE205}" presName="Accent" presStyleLbl="node1" presStyleIdx="0" presStyleCnt="3"/>
      <dgm:spPr/>
    </dgm:pt>
    <dgm:pt modelId="{C72B7E8A-5035-47EE-8939-9AAF33516E21}" type="pres">
      <dgm:prSet presAssocID="{1DC77771-3F5C-4236-B12F-AAB855EBE205}" presName="ParentBackground3" presStyleCnt="0"/>
      <dgm:spPr/>
    </dgm:pt>
    <dgm:pt modelId="{43D62AFA-5737-473B-9CF3-AA0D8E10D1F5}" type="pres">
      <dgm:prSet presAssocID="{1DC77771-3F5C-4236-B12F-AAB855EBE205}" presName="ParentBackground" presStyleLbl="fgAcc1" presStyleIdx="0" presStyleCnt="3"/>
      <dgm:spPr/>
    </dgm:pt>
    <dgm:pt modelId="{38CDB840-7B21-496D-B9D5-CEF4600909B8}" type="pres">
      <dgm:prSet presAssocID="{1DC77771-3F5C-4236-B12F-AAB855EBE205}" presName="Child3" presStyleLbl="revTx" presStyleIdx="0" presStyleCnt="3">
        <dgm:presLayoutVars>
          <dgm:chMax val="0"/>
          <dgm:chPref val="0"/>
          <dgm:bulletEnabled val="1"/>
        </dgm:presLayoutVars>
      </dgm:prSet>
      <dgm:spPr/>
    </dgm:pt>
    <dgm:pt modelId="{A965E394-6BAE-4228-9945-AC5AC8FD1D82}" type="pres">
      <dgm:prSet presAssocID="{1DC77771-3F5C-4236-B12F-AAB855EBE205}" presName="Parent3" presStyleLbl="revTx" presStyleIdx="0" presStyleCnt="3">
        <dgm:presLayoutVars>
          <dgm:chMax val="1"/>
          <dgm:chPref val="1"/>
          <dgm:bulletEnabled val="1"/>
        </dgm:presLayoutVars>
      </dgm:prSet>
      <dgm:spPr/>
    </dgm:pt>
    <dgm:pt modelId="{8C28AE5D-05EF-49EA-B4E7-E1BE598FC1E4}" type="pres">
      <dgm:prSet presAssocID="{45472367-E3F4-4C82-8156-9E93A8ABFA82}" presName="Accent2" presStyleCnt="0"/>
      <dgm:spPr/>
    </dgm:pt>
    <dgm:pt modelId="{54EBDA49-0E4C-4075-87BB-EAF0BB27AAAF}" type="pres">
      <dgm:prSet presAssocID="{45472367-E3F4-4C82-8156-9E93A8ABFA82}" presName="Accent" presStyleLbl="node1" presStyleIdx="1" presStyleCnt="3"/>
      <dgm:spPr/>
    </dgm:pt>
    <dgm:pt modelId="{B19A2DE5-9E04-432E-A4B4-27E1EE428DEA}" type="pres">
      <dgm:prSet presAssocID="{45472367-E3F4-4C82-8156-9E93A8ABFA82}" presName="ParentBackground2" presStyleCnt="0"/>
      <dgm:spPr/>
    </dgm:pt>
    <dgm:pt modelId="{C5A1D439-7560-4C04-987F-322CB4F1DECB}" type="pres">
      <dgm:prSet presAssocID="{45472367-E3F4-4C82-8156-9E93A8ABFA82}" presName="ParentBackground" presStyleLbl="fgAcc1" presStyleIdx="1" presStyleCnt="3"/>
      <dgm:spPr/>
    </dgm:pt>
    <dgm:pt modelId="{637661D7-38DE-4D84-81F2-154397AC0E86}" type="pres">
      <dgm:prSet presAssocID="{45472367-E3F4-4C82-8156-9E93A8ABFA82}" presName="Child2" presStyleLbl="revTx" presStyleIdx="1" presStyleCnt="3">
        <dgm:presLayoutVars>
          <dgm:chMax val="0"/>
          <dgm:chPref val="0"/>
          <dgm:bulletEnabled val="1"/>
        </dgm:presLayoutVars>
      </dgm:prSet>
      <dgm:spPr/>
    </dgm:pt>
    <dgm:pt modelId="{0CF1A16E-564B-43AF-8A58-946D2ADEE46E}" type="pres">
      <dgm:prSet presAssocID="{45472367-E3F4-4C82-8156-9E93A8ABFA82}" presName="Parent2" presStyleLbl="revTx" presStyleIdx="1" presStyleCnt="3">
        <dgm:presLayoutVars>
          <dgm:chMax val="1"/>
          <dgm:chPref val="1"/>
          <dgm:bulletEnabled val="1"/>
        </dgm:presLayoutVars>
      </dgm:prSet>
      <dgm:spPr/>
    </dgm:pt>
    <dgm:pt modelId="{83EC5E40-5CFF-4C9E-8DC1-AFD6C764DD07}" type="pres">
      <dgm:prSet presAssocID="{8D8A6A02-1FEE-41E8-B8CA-367DA810B13A}" presName="Accent1" presStyleCnt="0"/>
      <dgm:spPr/>
    </dgm:pt>
    <dgm:pt modelId="{2949DEF5-C850-4E7F-BEE4-38ED0F1902C9}" type="pres">
      <dgm:prSet presAssocID="{8D8A6A02-1FEE-41E8-B8CA-367DA810B13A}" presName="Accent" presStyleLbl="node1" presStyleIdx="2" presStyleCnt="3"/>
      <dgm:spPr/>
    </dgm:pt>
    <dgm:pt modelId="{EDB8BE23-2B64-4C70-BF56-A702C11982CD}" type="pres">
      <dgm:prSet presAssocID="{8D8A6A02-1FEE-41E8-B8CA-367DA810B13A}" presName="ParentBackground1" presStyleCnt="0"/>
      <dgm:spPr/>
    </dgm:pt>
    <dgm:pt modelId="{5E07CB42-8846-45B9-B7DB-46F12AE49833}" type="pres">
      <dgm:prSet presAssocID="{8D8A6A02-1FEE-41E8-B8CA-367DA810B13A}" presName="ParentBackground" presStyleLbl="fgAcc1" presStyleIdx="2" presStyleCnt="3"/>
      <dgm:spPr/>
    </dgm:pt>
    <dgm:pt modelId="{9F92925A-17D8-42E9-BBFE-5BF1CD341C22}" type="pres">
      <dgm:prSet presAssocID="{8D8A6A02-1FEE-41E8-B8CA-367DA810B13A}" presName="Child1" presStyleLbl="revTx" presStyleIdx="2" presStyleCnt="3">
        <dgm:presLayoutVars>
          <dgm:chMax val="0"/>
          <dgm:chPref val="0"/>
          <dgm:bulletEnabled val="1"/>
        </dgm:presLayoutVars>
      </dgm:prSet>
      <dgm:spPr/>
    </dgm:pt>
    <dgm:pt modelId="{D597FFCC-30A8-4590-B79C-B2E756784DEC}" type="pres">
      <dgm:prSet presAssocID="{8D8A6A02-1FEE-41E8-B8CA-367DA810B13A}" presName="Parent1" presStyleLbl="revTx" presStyleIdx="2" presStyleCnt="3">
        <dgm:presLayoutVars>
          <dgm:chMax val="1"/>
          <dgm:chPref val="1"/>
          <dgm:bulletEnabled val="1"/>
        </dgm:presLayoutVars>
      </dgm:prSet>
      <dgm:spPr/>
    </dgm:pt>
  </dgm:ptLst>
  <dgm:cxnLst>
    <dgm:cxn modelId="{C439D80B-FDE5-49D6-ACB8-63E4E72C866E}" type="presOf" srcId="{59875DC0-4687-4FE6-8973-3A90F447F519}" destId="{637661D7-38DE-4D84-81F2-154397AC0E86}" srcOrd="0" destOrd="2" presId="urn:microsoft.com/office/officeart/2011/layout/CircleProcess"/>
    <dgm:cxn modelId="{CB348D15-3E91-4EE8-AAE2-EE49C8B829DB}" srcId="{8D8A6A02-1FEE-41E8-B8CA-367DA810B13A}" destId="{467C48C0-C938-401E-BE7B-9027388520A2}" srcOrd="1" destOrd="0" parTransId="{3CEE637D-0AD6-46BF-A127-DE8B6447FEEC}" sibTransId="{E404F7A9-3930-4E7D-A311-54EAD3399DAE}"/>
    <dgm:cxn modelId="{5821871E-BA43-46CE-B098-3C3CA51BE1D9}" type="presOf" srcId="{0AA61692-034F-4D6E-BEF1-4D60CAAC15C4}" destId="{637661D7-38DE-4D84-81F2-154397AC0E86}" srcOrd="0" destOrd="1" presId="urn:microsoft.com/office/officeart/2011/layout/CircleProcess"/>
    <dgm:cxn modelId="{A446AC22-EB64-4467-96AE-33925CD00CA4}" srcId="{45472367-E3F4-4C82-8156-9E93A8ABFA82}" destId="{0AA61692-034F-4D6E-BEF1-4D60CAAC15C4}" srcOrd="1" destOrd="0" parTransId="{8C05641F-6B2D-4D59-87E4-7D052325B2C9}" sibTransId="{F280F738-D093-4566-B121-AE70AF067BDC}"/>
    <dgm:cxn modelId="{2D542E24-87B2-482E-9E68-76D988A56D5C}" srcId="{1DC77771-3F5C-4236-B12F-AAB855EBE205}" destId="{F20ECEBD-6CD6-41E3-B299-CEB299510292}" srcOrd="2" destOrd="0" parTransId="{343FF60C-F8DD-48B3-B799-517F9EB08A99}" sibTransId="{1729E4BE-1FC3-477C-A66D-80E8397AF3C5}"/>
    <dgm:cxn modelId="{4C54672D-6A6C-4A3A-90C7-14A350CED93B}" type="presOf" srcId="{8D8A6A02-1FEE-41E8-B8CA-367DA810B13A}" destId="{D597FFCC-30A8-4590-B79C-B2E756784DEC}" srcOrd="1" destOrd="0" presId="urn:microsoft.com/office/officeart/2011/layout/CircleProcess"/>
    <dgm:cxn modelId="{3B109B32-E502-4308-A90C-DDF7BE9833B0}" srcId="{253AEA59-3CB6-42A3-9299-FFE5F54B3AA6}" destId="{1DC77771-3F5C-4236-B12F-AAB855EBE205}" srcOrd="2" destOrd="0" parTransId="{66A0162A-2151-4BCA-B0BC-248E9DDBB2FC}" sibTransId="{5140E973-141F-4180-8DCE-65A76D798B11}"/>
    <dgm:cxn modelId="{8DEB9962-DB0D-4D8F-83B1-A5A2EDB8C2F0}" type="presOf" srcId="{253AEA59-3CB6-42A3-9299-FFE5F54B3AA6}" destId="{F4DDA83E-563F-4702-85C2-14C174219539}" srcOrd="0" destOrd="0" presId="urn:microsoft.com/office/officeart/2011/layout/CircleProcess"/>
    <dgm:cxn modelId="{A536DC42-ACD9-499E-AB40-8BA4BA316D2B}" type="presOf" srcId="{45472367-E3F4-4C82-8156-9E93A8ABFA82}" destId="{0CF1A16E-564B-43AF-8A58-946D2ADEE46E}" srcOrd="1" destOrd="0" presId="urn:microsoft.com/office/officeart/2011/layout/CircleProcess"/>
    <dgm:cxn modelId="{55482B65-12BC-4D29-A126-8C114BBA0259}" type="presOf" srcId="{677F3097-146A-49FA-B295-9A8BA9E7A9D1}" destId="{637661D7-38DE-4D84-81F2-154397AC0E86}" srcOrd="0" destOrd="0" presId="urn:microsoft.com/office/officeart/2011/layout/CircleProcess"/>
    <dgm:cxn modelId="{FB651D4C-2128-4B05-9A5F-88B365E96BDF}" type="presOf" srcId="{45472367-E3F4-4C82-8156-9E93A8ABFA82}" destId="{C5A1D439-7560-4C04-987F-322CB4F1DECB}" srcOrd="0" destOrd="0" presId="urn:microsoft.com/office/officeart/2011/layout/CircleProcess"/>
    <dgm:cxn modelId="{A76ED56F-7330-45FB-A1E3-BDD183D56E22}" srcId="{8D8A6A02-1FEE-41E8-B8CA-367DA810B13A}" destId="{6F41C823-1BE0-44AB-B269-91F953D41833}" srcOrd="0" destOrd="0" parTransId="{6B3C211D-3841-4B07-B071-D57924010E08}" sibTransId="{8E6CCAA6-348A-4674-AA55-8E7704CA4B7C}"/>
    <dgm:cxn modelId="{651AA071-09A5-465C-8529-8CB32293F6F9}" type="presOf" srcId="{467C48C0-C938-401E-BE7B-9027388520A2}" destId="{9F92925A-17D8-42E9-BBFE-5BF1CD341C22}" srcOrd="0" destOrd="1" presId="urn:microsoft.com/office/officeart/2011/layout/CircleProcess"/>
    <dgm:cxn modelId="{BAB3AC7E-C3C3-4D13-8F75-AD7AD1CA7C07}" srcId="{253AEA59-3CB6-42A3-9299-FFE5F54B3AA6}" destId="{45472367-E3F4-4C82-8156-9E93A8ABFA82}" srcOrd="1" destOrd="0" parTransId="{953E6C1C-0CE1-4D93-9D06-69A4A200CC6B}" sibTransId="{0D119FB3-C696-4961-854F-F94CC5B9F6AF}"/>
    <dgm:cxn modelId="{9B72C27E-42D6-4E15-A821-2DB1F9419A51}" srcId="{8D8A6A02-1FEE-41E8-B8CA-367DA810B13A}" destId="{165040C3-567B-4397-806C-10610D373E52}" srcOrd="2" destOrd="0" parTransId="{AFC65F8E-45E3-4C49-BD36-C7ECEFB81ED1}" sibTransId="{E354446E-5585-4978-851F-1FFA9059D9C9}"/>
    <dgm:cxn modelId="{77423D88-75F2-4842-82E8-713A1730CD1E}" type="presOf" srcId="{1DC77771-3F5C-4236-B12F-AAB855EBE205}" destId="{43D62AFA-5737-473B-9CF3-AA0D8E10D1F5}" srcOrd="0" destOrd="0" presId="urn:microsoft.com/office/officeart/2011/layout/CircleProcess"/>
    <dgm:cxn modelId="{93409A8F-A299-4DCE-B56A-1462285F058B}" type="presOf" srcId="{1DC77771-3F5C-4236-B12F-AAB855EBE205}" destId="{A965E394-6BAE-4228-9945-AC5AC8FD1D82}" srcOrd="1" destOrd="0" presId="urn:microsoft.com/office/officeart/2011/layout/CircleProcess"/>
    <dgm:cxn modelId="{FDCB3995-5FDF-4FDF-B667-CB132C2C6814}" type="presOf" srcId="{8D8A6A02-1FEE-41E8-B8CA-367DA810B13A}" destId="{5E07CB42-8846-45B9-B7DB-46F12AE49833}" srcOrd="0" destOrd="0" presId="urn:microsoft.com/office/officeart/2011/layout/CircleProcess"/>
    <dgm:cxn modelId="{6490059D-DC58-4349-85DF-9C93730811D0}" type="presOf" srcId="{7C73B02D-FDFC-403B-BA47-1D622C4DC592}" destId="{38CDB840-7B21-496D-B9D5-CEF4600909B8}" srcOrd="0" destOrd="0" presId="urn:microsoft.com/office/officeart/2011/layout/CircleProcess"/>
    <dgm:cxn modelId="{CB42E6AA-B3B2-41ED-999B-119A7C37FD0E}" srcId="{1DC77771-3F5C-4236-B12F-AAB855EBE205}" destId="{7C73B02D-FDFC-403B-BA47-1D622C4DC592}" srcOrd="0" destOrd="0" parTransId="{BED9D82F-8CAD-44B2-82B1-DEABFC90C2E1}" sibTransId="{88BF29EE-37EC-4BAD-8E31-809C754F08E2}"/>
    <dgm:cxn modelId="{2A816AAF-95A7-47C3-BEF1-8A599F1E972B}" srcId="{45472367-E3F4-4C82-8156-9E93A8ABFA82}" destId="{59875DC0-4687-4FE6-8973-3A90F447F519}" srcOrd="2" destOrd="0" parTransId="{68678950-8D84-44E3-94A5-647AE058F403}" sibTransId="{231BE96B-4025-445E-B3A0-690D657E64DC}"/>
    <dgm:cxn modelId="{2F6631C3-817F-443B-B6F6-9FBC184FEE66}" type="presOf" srcId="{F20ECEBD-6CD6-41E3-B299-CEB299510292}" destId="{38CDB840-7B21-496D-B9D5-CEF4600909B8}" srcOrd="0" destOrd="2" presId="urn:microsoft.com/office/officeart/2011/layout/CircleProcess"/>
    <dgm:cxn modelId="{1780ABCA-2A05-4766-982C-22303FF96185}" srcId="{45472367-E3F4-4C82-8156-9E93A8ABFA82}" destId="{677F3097-146A-49FA-B295-9A8BA9E7A9D1}" srcOrd="0" destOrd="0" parTransId="{1A12DAEE-C2B2-48B8-8C40-8CFAD9430219}" sibTransId="{AFC2EF8D-485F-4ED1-8FC6-1A1A8DA225E9}"/>
    <dgm:cxn modelId="{B85186CE-98AA-44F9-82E1-DEE209ED7D3A}" srcId="{253AEA59-3CB6-42A3-9299-FFE5F54B3AA6}" destId="{8D8A6A02-1FEE-41E8-B8CA-367DA810B13A}" srcOrd="0" destOrd="0" parTransId="{E02A414F-BD63-4BD3-9503-CFBA468E7A65}" sibTransId="{33FB223D-4D8E-488C-A846-11E755C52067}"/>
    <dgm:cxn modelId="{B6E914D6-7EA2-4328-85D5-BBF4DCE497A1}" type="presOf" srcId="{165040C3-567B-4397-806C-10610D373E52}" destId="{9F92925A-17D8-42E9-BBFE-5BF1CD341C22}" srcOrd="0" destOrd="2" presId="urn:microsoft.com/office/officeart/2011/layout/CircleProcess"/>
    <dgm:cxn modelId="{663549E3-655A-4887-9CF9-5445F1E71CA6}" type="presOf" srcId="{6F41C823-1BE0-44AB-B269-91F953D41833}" destId="{9F92925A-17D8-42E9-BBFE-5BF1CD341C22}" srcOrd="0" destOrd="0" presId="urn:microsoft.com/office/officeart/2011/layout/CircleProcess"/>
    <dgm:cxn modelId="{972AEEE6-F75A-483D-A9D0-0A62A9A83305}" type="presOf" srcId="{C766A92A-EBE5-4EF2-A10C-FA0B2FD0F82F}" destId="{38CDB840-7B21-496D-B9D5-CEF4600909B8}" srcOrd="0" destOrd="1" presId="urn:microsoft.com/office/officeart/2011/layout/CircleProcess"/>
    <dgm:cxn modelId="{FDF1B3FF-59FC-4765-BEF6-14A0230200CA}" srcId="{1DC77771-3F5C-4236-B12F-AAB855EBE205}" destId="{C766A92A-EBE5-4EF2-A10C-FA0B2FD0F82F}" srcOrd="1" destOrd="0" parTransId="{621D8B22-1403-4499-A89E-78E37C0A98FC}" sibTransId="{65031D6B-74C5-4480-BC34-064A2703611A}"/>
    <dgm:cxn modelId="{8BB9EDCE-AA4D-480D-B9E8-707C0121675E}" type="presParOf" srcId="{F4DDA83E-563F-4702-85C2-14C174219539}" destId="{D5C82FD4-79C6-42D2-9A9A-96624B14C6D4}" srcOrd="0" destOrd="0" presId="urn:microsoft.com/office/officeart/2011/layout/CircleProcess"/>
    <dgm:cxn modelId="{B6083600-51AB-4BEE-BD50-925A7474D629}" type="presParOf" srcId="{D5C82FD4-79C6-42D2-9A9A-96624B14C6D4}" destId="{191427A6-DCB9-47A3-9BCD-31F251D6F51A}" srcOrd="0" destOrd="0" presId="urn:microsoft.com/office/officeart/2011/layout/CircleProcess"/>
    <dgm:cxn modelId="{94CE42D1-6D17-4BC1-81CC-F1E6DBA51685}" type="presParOf" srcId="{F4DDA83E-563F-4702-85C2-14C174219539}" destId="{C72B7E8A-5035-47EE-8939-9AAF33516E21}" srcOrd="1" destOrd="0" presId="urn:microsoft.com/office/officeart/2011/layout/CircleProcess"/>
    <dgm:cxn modelId="{03DF9E9B-2F0D-497E-AC44-D7BB4E8AC3DF}" type="presParOf" srcId="{C72B7E8A-5035-47EE-8939-9AAF33516E21}" destId="{43D62AFA-5737-473B-9CF3-AA0D8E10D1F5}" srcOrd="0" destOrd="0" presId="urn:microsoft.com/office/officeart/2011/layout/CircleProcess"/>
    <dgm:cxn modelId="{0BC1EC0C-43EF-4A22-A3E0-1428BE1FD17B}" type="presParOf" srcId="{F4DDA83E-563F-4702-85C2-14C174219539}" destId="{38CDB840-7B21-496D-B9D5-CEF4600909B8}" srcOrd="2" destOrd="0" presId="urn:microsoft.com/office/officeart/2011/layout/CircleProcess"/>
    <dgm:cxn modelId="{1B20FB99-E566-4DF1-B3EF-A2462260781D}" type="presParOf" srcId="{F4DDA83E-563F-4702-85C2-14C174219539}" destId="{A965E394-6BAE-4228-9945-AC5AC8FD1D82}" srcOrd="3" destOrd="0" presId="urn:microsoft.com/office/officeart/2011/layout/CircleProcess"/>
    <dgm:cxn modelId="{73A10B9D-86EC-45FC-A2A0-173D87A9CFA9}" type="presParOf" srcId="{F4DDA83E-563F-4702-85C2-14C174219539}" destId="{8C28AE5D-05EF-49EA-B4E7-E1BE598FC1E4}" srcOrd="4" destOrd="0" presId="urn:microsoft.com/office/officeart/2011/layout/CircleProcess"/>
    <dgm:cxn modelId="{62615C9E-78BA-47E7-A270-F97502E8A466}" type="presParOf" srcId="{8C28AE5D-05EF-49EA-B4E7-E1BE598FC1E4}" destId="{54EBDA49-0E4C-4075-87BB-EAF0BB27AAAF}" srcOrd="0" destOrd="0" presId="urn:microsoft.com/office/officeart/2011/layout/CircleProcess"/>
    <dgm:cxn modelId="{189C0124-3634-4977-9974-DEBC15275755}" type="presParOf" srcId="{F4DDA83E-563F-4702-85C2-14C174219539}" destId="{B19A2DE5-9E04-432E-A4B4-27E1EE428DEA}" srcOrd="5" destOrd="0" presId="urn:microsoft.com/office/officeart/2011/layout/CircleProcess"/>
    <dgm:cxn modelId="{58AB91A2-FBEB-4B06-8D50-926F861713C1}" type="presParOf" srcId="{B19A2DE5-9E04-432E-A4B4-27E1EE428DEA}" destId="{C5A1D439-7560-4C04-987F-322CB4F1DECB}" srcOrd="0" destOrd="0" presId="urn:microsoft.com/office/officeart/2011/layout/CircleProcess"/>
    <dgm:cxn modelId="{3F52E147-FE30-4D6F-8C24-D367D20419D7}" type="presParOf" srcId="{F4DDA83E-563F-4702-85C2-14C174219539}" destId="{637661D7-38DE-4D84-81F2-154397AC0E86}" srcOrd="6" destOrd="0" presId="urn:microsoft.com/office/officeart/2011/layout/CircleProcess"/>
    <dgm:cxn modelId="{F40A86D8-F978-4EF0-B6CA-7D0B2A6C5AD9}" type="presParOf" srcId="{F4DDA83E-563F-4702-85C2-14C174219539}" destId="{0CF1A16E-564B-43AF-8A58-946D2ADEE46E}" srcOrd="7" destOrd="0" presId="urn:microsoft.com/office/officeart/2011/layout/CircleProcess"/>
    <dgm:cxn modelId="{12552A00-B40D-404D-84FC-05100821B8F3}" type="presParOf" srcId="{F4DDA83E-563F-4702-85C2-14C174219539}" destId="{83EC5E40-5CFF-4C9E-8DC1-AFD6C764DD07}" srcOrd="8" destOrd="0" presId="urn:microsoft.com/office/officeart/2011/layout/CircleProcess"/>
    <dgm:cxn modelId="{18AFD287-2D46-45FC-A48E-0394BE3445D0}" type="presParOf" srcId="{83EC5E40-5CFF-4C9E-8DC1-AFD6C764DD07}" destId="{2949DEF5-C850-4E7F-BEE4-38ED0F1902C9}" srcOrd="0" destOrd="0" presId="urn:microsoft.com/office/officeart/2011/layout/CircleProcess"/>
    <dgm:cxn modelId="{A493CAAC-5CCC-47A7-95E8-426BC26DF2DF}" type="presParOf" srcId="{F4DDA83E-563F-4702-85C2-14C174219539}" destId="{EDB8BE23-2B64-4C70-BF56-A702C11982CD}" srcOrd="9" destOrd="0" presId="urn:microsoft.com/office/officeart/2011/layout/CircleProcess"/>
    <dgm:cxn modelId="{6592C596-1E68-4A7A-8708-CB37D0424319}" type="presParOf" srcId="{EDB8BE23-2B64-4C70-BF56-A702C11982CD}" destId="{5E07CB42-8846-45B9-B7DB-46F12AE49833}" srcOrd="0" destOrd="0" presId="urn:microsoft.com/office/officeart/2011/layout/CircleProcess"/>
    <dgm:cxn modelId="{9FC9A4E3-0E15-46E7-A136-FA95DBDB489F}" type="presParOf" srcId="{F4DDA83E-563F-4702-85C2-14C174219539}" destId="{9F92925A-17D8-42E9-BBFE-5BF1CD341C22}" srcOrd="10" destOrd="0" presId="urn:microsoft.com/office/officeart/2011/layout/CircleProcess"/>
    <dgm:cxn modelId="{2E2090D0-1A3F-4B22-8439-8D113F6734A6}" type="presParOf" srcId="{F4DDA83E-563F-4702-85C2-14C174219539}" destId="{D597FFCC-30A8-4590-B79C-B2E756784DEC}"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7B1973-3066-477B-B457-956A65F428B9}"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IN"/>
        </a:p>
      </dgm:t>
    </dgm:pt>
    <dgm:pt modelId="{5A800379-96CA-41AC-AC5F-F05BCE15B602}">
      <dgm:prSet phldrT="[Text]"/>
      <dgm:spPr/>
      <dgm:t>
        <a:bodyPr/>
        <a:lstStyle/>
        <a:p>
          <a:pPr>
            <a:buNone/>
          </a:pPr>
          <a:r>
            <a:rPr lang="en-IN" dirty="0"/>
            <a:t>Veracity</a:t>
          </a:r>
        </a:p>
      </dgm:t>
    </dgm:pt>
    <dgm:pt modelId="{73A750EB-9F4A-46AC-918C-C3ACD264512C}" type="parTrans" cxnId="{EB6DCB60-AB4B-4B4C-9387-57339C58E2C8}">
      <dgm:prSet/>
      <dgm:spPr/>
      <dgm:t>
        <a:bodyPr/>
        <a:lstStyle/>
        <a:p>
          <a:endParaRPr lang="en-IN"/>
        </a:p>
      </dgm:t>
    </dgm:pt>
    <dgm:pt modelId="{ADF5EA12-5C64-492D-8370-1D9B5B7D2C01}" type="sibTrans" cxnId="{EB6DCB60-AB4B-4B4C-9387-57339C58E2C8}">
      <dgm:prSet/>
      <dgm:spPr/>
      <dgm:t>
        <a:bodyPr/>
        <a:lstStyle/>
        <a:p>
          <a:endParaRPr lang="en-IN"/>
        </a:p>
      </dgm:t>
    </dgm:pt>
    <dgm:pt modelId="{CD46E161-517C-452D-8B08-310B26FBC8C3}">
      <dgm:prSet phldrT="[Text]"/>
      <dgm:spPr/>
      <dgm:t>
        <a:bodyPr/>
        <a:lstStyle/>
        <a:p>
          <a:pPr>
            <a:buNone/>
          </a:pPr>
          <a:r>
            <a:rPr lang="en-IN" dirty="0"/>
            <a:t>Variability</a:t>
          </a:r>
        </a:p>
      </dgm:t>
    </dgm:pt>
    <dgm:pt modelId="{015E1C54-2203-47D0-A911-0776759C5966}" type="parTrans" cxnId="{EC9C4748-9ED0-466A-B71D-D9B703B5F67E}">
      <dgm:prSet/>
      <dgm:spPr/>
      <dgm:t>
        <a:bodyPr/>
        <a:lstStyle/>
        <a:p>
          <a:endParaRPr lang="en-IN"/>
        </a:p>
      </dgm:t>
    </dgm:pt>
    <dgm:pt modelId="{707FB642-50C1-4CCA-87E4-F5FC0C355C0B}" type="sibTrans" cxnId="{EC9C4748-9ED0-466A-B71D-D9B703B5F67E}">
      <dgm:prSet/>
      <dgm:spPr/>
      <dgm:t>
        <a:bodyPr/>
        <a:lstStyle/>
        <a:p>
          <a:endParaRPr lang="en-IN"/>
        </a:p>
      </dgm:t>
    </dgm:pt>
    <dgm:pt modelId="{BB9D3013-ADA6-42C6-ACCA-0918F96F79D7}" type="pres">
      <dgm:prSet presAssocID="{5C7B1973-3066-477B-B457-956A65F428B9}" presName="compositeShape" presStyleCnt="0">
        <dgm:presLayoutVars>
          <dgm:chMax val="2"/>
          <dgm:dir/>
          <dgm:resizeHandles val="exact"/>
        </dgm:presLayoutVars>
      </dgm:prSet>
      <dgm:spPr/>
    </dgm:pt>
    <dgm:pt modelId="{9672D7A0-229A-4AD7-8642-FDF3F228EE9E}" type="pres">
      <dgm:prSet presAssocID="{5C7B1973-3066-477B-B457-956A65F428B9}" presName="ribbon" presStyleLbl="node1" presStyleIdx="0" presStyleCnt="1"/>
      <dgm:spPr/>
    </dgm:pt>
    <dgm:pt modelId="{27E0B1FD-9917-47A5-BA9F-5D84AE204A74}" type="pres">
      <dgm:prSet presAssocID="{5C7B1973-3066-477B-B457-956A65F428B9}" presName="leftArrowText" presStyleLbl="node1" presStyleIdx="0" presStyleCnt="1">
        <dgm:presLayoutVars>
          <dgm:chMax val="0"/>
          <dgm:bulletEnabled val="1"/>
        </dgm:presLayoutVars>
      </dgm:prSet>
      <dgm:spPr/>
    </dgm:pt>
    <dgm:pt modelId="{F53AD788-FD27-48DD-9DAB-227D013B620E}" type="pres">
      <dgm:prSet presAssocID="{5C7B1973-3066-477B-B457-956A65F428B9}" presName="rightArrowText" presStyleLbl="node1" presStyleIdx="0" presStyleCnt="1">
        <dgm:presLayoutVars>
          <dgm:chMax val="0"/>
          <dgm:bulletEnabled val="1"/>
        </dgm:presLayoutVars>
      </dgm:prSet>
      <dgm:spPr/>
    </dgm:pt>
  </dgm:ptLst>
  <dgm:cxnLst>
    <dgm:cxn modelId="{EB6DCB60-AB4B-4B4C-9387-57339C58E2C8}" srcId="{5C7B1973-3066-477B-B457-956A65F428B9}" destId="{5A800379-96CA-41AC-AC5F-F05BCE15B602}" srcOrd="0" destOrd="0" parTransId="{73A750EB-9F4A-46AC-918C-C3ACD264512C}" sibTransId="{ADF5EA12-5C64-492D-8370-1D9B5B7D2C01}"/>
    <dgm:cxn modelId="{EC9C4748-9ED0-466A-B71D-D9B703B5F67E}" srcId="{5C7B1973-3066-477B-B457-956A65F428B9}" destId="{CD46E161-517C-452D-8B08-310B26FBC8C3}" srcOrd="1" destOrd="0" parTransId="{015E1C54-2203-47D0-A911-0776759C5966}" sibTransId="{707FB642-50C1-4CCA-87E4-F5FC0C355C0B}"/>
    <dgm:cxn modelId="{1A2C1B7C-3789-4B8A-93FC-844C57204282}" type="presOf" srcId="{CD46E161-517C-452D-8B08-310B26FBC8C3}" destId="{F53AD788-FD27-48DD-9DAB-227D013B620E}" srcOrd="0" destOrd="0" presId="urn:microsoft.com/office/officeart/2005/8/layout/arrow6"/>
    <dgm:cxn modelId="{224843EB-C73C-4312-B12F-855E428E26A1}" type="presOf" srcId="{5A800379-96CA-41AC-AC5F-F05BCE15B602}" destId="{27E0B1FD-9917-47A5-BA9F-5D84AE204A74}" srcOrd="0" destOrd="0" presId="urn:microsoft.com/office/officeart/2005/8/layout/arrow6"/>
    <dgm:cxn modelId="{C08AABEC-5632-48B8-B018-413E23706287}" type="presOf" srcId="{5C7B1973-3066-477B-B457-956A65F428B9}" destId="{BB9D3013-ADA6-42C6-ACCA-0918F96F79D7}" srcOrd="0" destOrd="0" presId="urn:microsoft.com/office/officeart/2005/8/layout/arrow6"/>
    <dgm:cxn modelId="{6BE725F6-E38F-4F5C-847E-08AF72A59599}" type="presParOf" srcId="{BB9D3013-ADA6-42C6-ACCA-0918F96F79D7}" destId="{9672D7A0-229A-4AD7-8642-FDF3F228EE9E}" srcOrd="0" destOrd="0" presId="urn:microsoft.com/office/officeart/2005/8/layout/arrow6"/>
    <dgm:cxn modelId="{67C8C7C3-C0E8-40E5-AEA8-C2274C1F32D8}" type="presParOf" srcId="{BB9D3013-ADA6-42C6-ACCA-0918F96F79D7}" destId="{27E0B1FD-9917-47A5-BA9F-5D84AE204A74}" srcOrd="1" destOrd="0" presId="urn:microsoft.com/office/officeart/2005/8/layout/arrow6"/>
    <dgm:cxn modelId="{03BE314A-F500-49BA-A660-5AC0407063BB}" type="presParOf" srcId="{BB9D3013-ADA6-42C6-ACCA-0918F96F79D7}" destId="{F53AD788-FD27-48DD-9DAB-227D013B620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0A7F89-12C4-4BE6-9318-A193F2CC5C4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IN"/>
        </a:p>
      </dgm:t>
    </dgm:pt>
    <dgm:pt modelId="{57743131-3888-425B-9A1E-3D36C5AA636A}">
      <dgm:prSet phldrT="[Text]"/>
      <dgm:spPr/>
      <dgm:t>
        <a:bodyPr/>
        <a:lstStyle/>
        <a:p>
          <a:r>
            <a:rPr lang="en-IN" dirty="0"/>
            <a:t>RISKS</a:t>
          </a:r>
        </a:p>
      </dgm:t>
    </dgm:pt>
    <dgm:pt modelId="{BB7E38F1-DD85-4C79-9B2C-D2F206BCFE31}" type="parTrans" cxnId="{2C7BDB81-84CE-4BCB-9A30-BDBCE09D1735}">
      <dgm:prSet/>
      <dgm:spPr/>
      <dgm:t>
        <a:bodyPr/>
        <a:lstStyle/>
        <a:p>
          <a:endParaRPr lang="en-IN"/>
        </a:p>
      </dgm:t>
    </dgm:pt>
    <dgm:pt modelId="{462FD0E4-29CB-4408-8A04-C64266B034CB}" type="sibTrans" cxnId="{2C7BDB81-84CE-4BCB-9A30-BDBCE09D1735}">
      <dgm:prSet/>
      <dgm:spPr/>
      <dgm:t>
        <a:bodyPr/>
        <a:lstStyle/>
        <a:p>
          <a:endParaRPr lang="en-IN"/>
        </a:p>
      </dgm:t>
    </dgm:pt>
    <dgm:pt modelId="{2033F2D3-3536-4BD0-A766-FFEE06EC1E31}">
      <dgm:prSet phldrT="[Text]" custT="1"/>
      <dgm:spPr/>
      <dgm:t>
        <a:bodyPr/>
        <a:lstStyle/>
        <a:p>
          <a:r>
            <a:rPr lang="en-IN" sz="2000" b="1" dirty="0"/>
            <a:t>Security Challenge</a:t>
          </a:r>
        </a:p>
      </dgm:t>
    </dgm:pt>
    <dgm:pt modelId="{4B1FAA3C-8F27-4B05-9924-30F2C48894A8}" type="parTrans" cxnId="{882AC731-67CD-42C8-944C-E3A81ABBBA20}">
      <dgm:prSet/>
      <dgm:spPr/>
      <dgm:t>
        <a:bodyPr/>
        <a:lstStyle/>
        <a:p>
          <a:endParaRPr lang="en-IN"/>
        </a:p>
      </dgm:t>
    </dgm:pt>
    <dgm:pt modelId="{F1164C24-375A-4178-BB34-20FE32180CDB}" type="sibTrans" cxnId="{882AC731-67CD-42C8-944C-E3A81ABBBA20}">
      <dgm:prSet/>
      <dgm:spPr/>
      <dgm:t>
        <a:bodyPr/>
        <a:lstStyle/>
        <a:p>
          <a:endParaRPr lang="en-IN"/>
        </a:p>
      </dgm:t>
    </dgm:pt>
    <dgm:pt modelId="{A1121979-822A-4536-BF10-B7C6817AE28E}">
      <dgm:prSet phldrT="[Text]" custT="1"/>
      <dgm:spPr/>
      <dgm:t>
        <a:bodyPr/>
        <a:lstStyle/>
        <a:p>
          <a:r>
            <a:rPr lang="en-IN" sz="2000" b="1" dirty="0"/>
            <a:t>Cost Escalate Too Fast</a:t>
          </a:r>
        </a:p>
      </dgm:t>
    </dgm:pt>
    <dgm:pt modelId="{EF189873-A877-4965-AD1D-8C26F0F046D1}" type="parTrans" cxnId="{5FBAA5B9-9AE5-424C-B647-721181A7A399}">
      <dgm:prSet/>
      <dgm:spPr/>
      <dgm:t>
        <a:bodyPr/>
        <a:lstStyle/>
        <a:p>
          <a:endParaRPr lang="en-IN"/>
        </a:p>
      </dgm:t>
    </dgm:pt>
    <dgm:pt modelId="{78D14EB4-673B-4AEA-A9AE-886EC963B80E}" type="sibTrans" cxnId="{5FBAA5B9-9AE5-424C-B647-721181A7A399}">
      <dgm:prSet/>
      <dgm:spPr/>
      <dgm:t>
        <a:bodyPr/>
        <a:lstStyle/>
        <a:p>
          <a:endParaRPr lang="en-IN"/>
        </a:p>
      </dgm:t>
    </dgm:pt>
    <dgm:pt modelId="{0D61C1D6-E57C-4D7A-88BD-CA8FA6400CDA}">
      <dgm:prSet phldrT="[Text]" custT="1"/>
      <dgm:spPr/>
      <dgm:t>
        <a:bodyPr/>
        <a:lstStyle/>
        <a:p>
          <a:r>
            <a:rPr lang="en-IN" sz="2000" b="1" dirty="0"/>
            <a:t>Outdated Analytics</a:t>
          </a:r>
          <a:endParaRPr lang="en-IN" sz="2000" dirty="0"/>
        </a:p>
      </dgm:t>
    </dgm:pt>
    <dgm:pt modelId="{53391343-122C-4592-BE0E-379ECEE25A3A}" type="parTrans" cxnId="{C3A0E4F0-4EF0-4017-862A-793629862B1F}">
      <dgm:prSet/>
      <dgm:spPr/>
      <dgm:t>
        <a:bodyPr/>
        <a:lstStyle/>
        <a:p>
          <a:endParaRPr lang="en-IN"/>
        </a:p>
      </dgm:t>
    </dgm:pt>
    <dgm:pt modelId="{12F4B50F-4F5E-4DB8-9140-EAD3A396D220}" type="sibTrans" cxnId="{C3A0E4F0-4EF0-4017-862A-793629862B1F}">
      <dgm:prSet/>
      <dgm:spPr/>
      <dgm:t>
        <a:bodyPr/>
        <a:lstStyle/>
        <a:p>
          <a:endParaRPr lang="en-IN"/>
        </a:p>
      </dgm:t>
    </dgm:pt>
    <dgm:pt modelId="{1F398641-A31D-4B13-9D1C-C67DAA51BEA9}">
      <dgm:prSet phldrT="[Text]" custT="1"/>
      <dgm:spPr/>
      <dgm:t>
        <a:bodyPr/>
        <a:lstStyle/>
        <a:p>
          <a:r>
            <a:rPr lang="en-IN" sz="1600" b="1" dirty="0"/>
            <a:t>Information Overload</a:t>
          </a:r>
          <a:endParaRPr lang="en-IN" sz="1600" dirty="0"/>
        </a:p>
      </dgm:t>
    </dgm:pt>
    <dgm:pt modelId="{218B058B-C6D0-4597-BB81-9042938F7A91}" type="parTrans" cxnId="{A5C729A9-3600-4EE7-8B9C-A4A45CB6F588}">
      <dgm:prSet/>
      <dgm:spPr/>
      <dgm:t>
        <a:bodyPr/>
        <a:lstStyle/>
        <a:p>
          <a:endParaRPr lang="en-IN"/>
        </a:p>
      </dgm:t>
    </dgm:pt>
    <dgm:pt modelId="{08B86D61-EB70-4CB6-9825-1E4D297EF401}" type="sibTrans" cxnId="{A5C729A9-3600-4EE7-8B9C-A4A45CB6F588}">
      <dgm:prSet/>
      <dgm:spPr/>
      <dgm:t>
        <a:bodyPr/>
        <a:lstStyle/>
        <a:p>
          <a:endParaRPr lang="en-IN"/>
        </a:p>
      </dgm:t>
    </dgm:pt>
    <dgm:pt modelId="{EC781327-35FA-4996-9F95-C00C2BC54EAB}">
      <dgm:prSet custT="1"/>
      <dgm:spPr/>
      <dgm:t>
        <a:bodyPr/>
        <a:lstStyle/>
        <a:p>
          <a:r>
            <a:rPr lang="en-IN" sz="2400" b="1" dirty="0"/>
            <a:t>Cyber Breach</a:t>
          </a:r>
        </a:p>
      </dgm:t>
    </dgm:pt>
    <dgm:pt modelId="{19FF295B-A2E7-41EA-879D-99ED202440CE}" type="parTrans" cxnId="{B19A561A-0993-485E-AEBD-FE02A9EB45B9}">
      <dgm:prSet/>
      <dgm:spPr/>
      <dgm:t>
        <a:bodyPr/>
        <a:lstStyle/>
        <a:p>
          <a:endParaRPr lang="en-IN"/>
        </a:p>
      </dgm:t>
    </dgm:pt>
    <dgm:pt modelId="{A9365750-3AF6-4E3E-95A6-3B3C64B594F9}" type="sibTrans" cxnId="{B19A561A-0993-485E-AEBD-FE02A9EB45B9}">
      <dgm:prSet/>
      <dgm:spPr/>
      <dgm:t>
        <a:bodyPr/>
        <a:lstStyle/>
        <a:p>
          <a:endParaRPr lang="en-IN"/>
        </a:p>
      </dgm:t>
    </dgm:pt>
    <dgm:pt modelId="{E7B452B4-45ED-4072-9BEA-A23221A665E0}">
      <dgm:prSet custT="1"/>
      <dgm:spPr/>
      <dgm:t>
        <a:bodyPr/>
        <a:lstStyle/>
        <a:p>
          <a:r>
            <a:rPr lang="en-IN" sz="1600" b="1" dirty="0"/>
            <a:t>Unorganized</a:t>
          </a:r>
        </a:p>
        <a:p>
          <a:r>
            <a:rPr lang="en-IN" sz="1600" b="1" dirty="0"/>
            <a:t>siloed data</a:t>
          </a:r>
        </a:p>
      </dgm:t>
    </dgm:pt>
    <dgm:pt modelId="{2BF18FF4-8EAB-47E7-843F-268445403932}" type="parTrans" cxnId="{111F718A-F1CF-4671-96F6-65C4AF9EA9FF}">
      <dgm:prSet/>
      <dgm:spPr/>
      <dgm:t>
        <a:bodyPr/>
        <a:lstStyle/>
        <a:p>
          <a:endParaRPr lang="en-IN"/>
        </a:p>
      </dgm:t>
    </dgm:pt>
    <dgm:pt modelId="{68EA925D-D9ED-4D06-8FDF-C12264A5F047}" type="sibTrans" cxnId="{111F718A-F1CF-4671-96F6-65C4AF9EA9FF}">
      <dgm:prSet/>
      <dgm:spPr/>
      <dgm:t>
        <a:bodyPr/>
        <a:lstStyle/>
        <a:p>
          <a:endParaRPr lang="en-IN"/>
        </a:p>
      </dgm:t>
    </dgm:pt>
    <dgm:pt modelId="{72B8D9D5-8BBB-4FC9-9FE2-B57F05D3C788}" type="pres">
      <dgm:prSet presAssocID="{030A7F89-12C4-4BE6-9318-A193F2CC5C42}" presName="composite" presStyleCnt="0">
        <dgm:presLayoutVars>
          <dgm:chMax val="1"/>
          <dgm:dir/>
          <dgm:resizeHandles val="exact"/>
        </dgm:presLayoutVars>
      </dgm:prSet>
      <dgm:spPr/>
    </dgm:pt>
    <dgm:pt modelId="{90C49A3A-E0C4-4E7C-A40D-FC20946EB515}" type="pres">
      <dgm:prSet presAssocID="{030A7F89-12C4-4BE6-9318-A193F2CC5C42}" presName="radial" presStyleCnt="0">
        <dgm:presLayoutVars>
          <dgm:animLvl val="ctr"/>
        </dgm:presLayoutVars>
      </dgm:prSet>
      <dgm:spPr/>
    </dgm:pt>
    <dgm:pt modelId="{EA241D3F-A75C-4458-B87C-3C90AB040E46}" type="pres">
      <dgm:prSet presAssocID="{57743131-3888-425B-9A1E-3D36C5AA636A}" presName="centerShape" presStyleLbl="vennNode1" presStyleIdx="0" presStyleCnt="7"/>
      <dgm:spPr/>
    </dgm:pt>
    <dgm:pt modelId="{18559949-1E09-4BCF-B14F-A74ACF12CD14}" type="pres">
      <dgm:prSet presAssocID="{2033F2D3-3536-4BD0-A766-FFEE06EC1E31}" presName="node" presStyleLbl="vennNode1" presStyleIdx="1" presStyleCnt="7">
        <dgm:presLayoutVars>
          <dgm:bulletEnabled val="1"/>
        </dgm:presLayoutVars>
      </dgm:prSet>
      <dgm:spPr/>
    </dgm:pt>
    <dgm:pt modelId="{CCF2AB98-F57D-43F8-A8CB-8B9F4A1B306D}" type="pres">
      <dgm:prSet presAssocID="{A1121979-822A-4536-BF10-B7C6817AE28E}" presName="node" presStyleLbl="vennNode1" presStyleIdx="2" presStyleCnt="7">
        <dgm:presLayoutVars>
          <dgm:bulletEnabled val="1"/>
        </dgm:presLayoutVars>
      </dgm:prSet>
      <dgm:spPr/>
    </dgm:pt>
    <dgm:pt modelId="{17DA346A-C04B-4B4A-92D4-446A7F01BEE9}" type="pres">
      <dgm:prSet presAssocID="{0D61C1D6-E57C-4D7A-88BD-CA8FA6400CDA}" presName="node" presStyleLbl="vennNode1" presStyleIdx="3" presStyleCnt="7">
        <dgm:presLayoutVars>
          <dgm:bulletEnabled val="1"/>
        </dgm:presLayoutVars>
      </dgm:prSet>
      <dgm:spPr/>
    </dgm:pt>
    <dgm:pt modelId="{439B54EC-AF31-4AA4-B6FD-5E0BA15397E8}" type="pres">
      <dgm:prSet presAssocID="{1F398641-A31D-4B13-9D1C-C67DAA51BEA9}" presName="node" presStyleLbl="vennNode1" presStyleIdx="4" presStyleCnt="7">
        <dgm:presLayoutVars>
          <dgm:bulletEnabled val="1"/>
        </dgm:presLayoutVars>
      </dgm:prSet>
      <dgm:spPr/>
    </dgm:pt>
    <dgm:pt modelId="{67ED14BF-2F10-463D-8BA7-E96115862AB9}" type="pres">
      <dgm:prSet presAssocID="{E7B452B4-45ED-4072-9BEA-A23221A665E0}" presName="node" presStyleLbl="vennNode1" presStyleIdx="5" presStyleCnt="7" custScaleX="105091" custScaleY="105534">
        <dgm:presLayoutVars>
          <dgm:bulletEnabled val="1"/>
        </dgm:presLayoutVars>
      </dgm:prSet>
      <dgm:spPr/>
    </dgm:pt>
    <dgm:pt modelId="{66625ED6-A355-4152-93AC-745B15355A47}" type="pres">
      <dgm:prSet presAssocID="{EC781327-35FA-4996-9F95-C00C2BC54EAB}" presName="node" presStyleLbl="vennNode1" presStyleIdx="6" presStyleCnt="7">
        <dgm:presLayoutVars>
          <dgm:bulletEnabled val="1"/>
        </dgm:presLayoutVars>
      </dgm:prSet>
      <dgm:spPr/>
    </dgm:pt>
  </dgm:ptLst>
  <dgm:cxnLst>
    <dgm:cxn modelId="{91014A0A-FF24-49B3-8E8C-F74CA0042525}" type="presOf" srcId="{57743131-3888-425B-9A1E-3D36C5AA636A}" destId="{EA241D3F-A75C-4458-B87C-3C90AB040E46}" srcOrd="0" destOrd="0" presId="urn:microsoft.com/office/officeart/2005/8/layout/radial3"/>
    <dgm:cxn modelId="{FCD9CC11-9064-489A-BDCB-FD689EED79D6}" type="presOf" srcId="{A1121979-822A-4536-BF10-B7C6817AE28E}" destId="{CCF2AB98-F57D-43F8-A8CB-8B9F4A1B306D}" srcOrd="0" destOrd="0" presId="urn:microsoft.com/office/officeart/2005/8/layout/radial3"/>
    <dgm:cxn modelId="{B19A561A-0993-485E-AEBD-FE02A9EB45B9}" srcId="{57743131-3888-425B-9A1E-3D36C5AA636A}" destId="{EC781327-35FA-4996-9F95-C00C2BC54EAB}" srcOrd="5" destOrd="0" parTransId="{19FF295B-A2E7-41EA-879D-99ED202440CE}" sibTransId="{A9365750-3AF6-4E3E-95A6-3B3C64B594F9}"/>
    <dgm:cxn modelId="{3ADCD126-55D7-4967-844F-C0EC3EDF53A7}" type="presOf" srcId="{2033F2D3-3536-4BD0-A766-FFEE06EC1E31}" destId="{18559949-1E09-4BCF-B14F-A74ACF12CD14}" srcOrd="0" destOrd="0" presId="urn:microsoft.com/office/officeart/2005/8/layout/radial3"/>
    <dgm:cxn modelId="{A8F57F30-65C3-48D0-8ADC-6161AF8792CB}" type="presOf" srcId="{EC781327-35FA-4996-9F95-C00C2BC54EAB}" destId="{66625ED6-A355-4152-93AC-745B15355A47}" srcOrd="0" destOrd="0" presId="urn:microsoft.com/office/officeart/2005/8/layout/radial3"/>
    <dgm:cxn modelId="{882AC731-67CD-42C8-944C-E3A81ABBBA20}" srcId="{57743131-3888-425B-9A1E-3D36C5AA636A}" destId="{2033F2D3-3536-4BD0-A766-FFEE06EC1E31}" srcOrd="0" destOrd="0" parTransId="{4B1FAA3C-8F27-4B05-9924-30F2C48894A8}" sibTransId="{F1164C24-375A-4178-BB34-20FE32180CDB}"/>
    <dgm:cxn modelId="{D6F8EE61-9D47-471F-A7F9-6A1AAC04DA24}" type="presOf" srcId="{1F398641-A31D-4B13-9D1C-C67DAA51BEA9}" destId="{439B54EC-AF31-4AA4-B6FD-5E0BA15397E8}" srcOrd="0" destOrd="0" presId="urn:microsoft.com/office/officeart/2005/8/layout/radial3"/>
    <dgm:cxn modelId="{2C7BDB81-84CE-4BCB-9A30-BDBCE09D1735}" srcId="{030A7F89-12C4-4BE6-9318-A193F2CC5C42}" destId="{57743131-3888-425B-9A1E-3D36C5AA636A}" srcOrd="0" destOrd="0" parTransId="{BB7E38F1-DD85-4C79-9B2C-D2F206BCFE31}" sibTransId="{462FD0E4-29CB-4408-8A04-C64266B034CB}"/>
    <dgm:cxn modelId="{111F718A-F1CF-4671-96F6-65C4AF9EA9FF}" srcId="{57743131-3888-425B-9A1E-3D36C5AA636A}" destId="{E7B452B4-45ED-4072-9BEA-A23221A665E0}" srcOrd="4" destOrd="0" parTransId="{2BF18FF4-8EAB-47E7-843F-268445403932}" sibTransId="{68EA925D-D9ED-4D06-8FDF-C12264A5F047}"/>
    <dgm:cxn modelId="{4CCC3E8E-86E2-4369-8702-447B07396657}" type="presOf" srcId="{E7B452B4-45ED-4072-9BEA-A23221A665E0}" destId="{67ED14BF-2F10-463D-8BA7-E96115862AB9}" srcOrd="0" destOrd="0" presId="urn:microsoft.com/office/officeart/2005/8/layout/radial3"/>
    <dgm:cxn modelId="{A5C729A9-3600-4EE7-8B9C-A4A45CB6F588}" srcId="{57743131-3888-425B-9A1E-3D36C5AA636A}" destId="{1F398641-A31D-4B13-9D1C-C67DAA51BEA9}" srcOrd="3" destOrd="0" parTransId="{218B058B-C6D0-4597-BB81-9042938F7A91}" sibTransId="{08B86D61-EB70-4CB6-9825-1E4D297EF401}"/>
    <dgm:cxn modelId="{27E4E9B7-EB65-42CF-B497-FF6D643B13E0}" type="presOf" srcId="{030A7F89-12C4-4BE6-9318-A193F2CC5C42}" destId="{72B8D9D5-8BBB-4FC9-9FE2-B57F05D3C788}" srcOrd="0" destOrd="0" presId="urn:microsoft.com/office/officeart/2005/8/layout/radial3"/>
    <dgm:cxn modelId="{5FBAA5B9-9AE5-424C-B647-721181A7A399}" srcId="{57743131-3888-425B-9A1E-3D36C5AA636A}" destId="{A1121979-822A-4536-BF10-B7C6817AE28E}" srcOrd="1" destOrd="0" parTransId="{EF189873-A877-4965-AD1D-8C26F0F046D1}" sibTransId="{78D14EB4-673B-4AEA-A9AE-886EC963B80E}"/>
    <dgm:cxn modelId="{344069C8-EA41-4D6E-BE6C-7BCC98A90CD8}" type="presOf" srcId="{0D61C1D6-E57C-4D7A-88BD-CA8FA6400CDA}" destId="{17DA346A-C04B-4B4A-92D4-446A7F01BEE9}" srcOrd="0" destOrd="0" presId="urn:microsoft.com/office/officeart/2005/8/layout/radial3"/>
    <dgm:cxn modelId="{C3A0E4F0-4EF0-4017-862A-793629862B1F}" srcId="{57743131-3888-425B-9A1E-3D36C5AA636A}" destId="{0D61C1D6-E57C-4D7A-88BD-CA8FA6400CDA}" srcOrd="2" destOrd="0" parTransId="{53391343-122C-4592-BE0E-379ECEE25A3A}" sibTransId="{12F4B50F-4F5E-4DB8-9140-EAD3A396D220}"/>
    <dgm:cxn modelId="{76D41158-F378-430E-8609-E6C2727516F2}" type="presParOf" srcId="{72B8D9D5-8BBB-4FC9-9FE2-B57F05D3C788}" destId="{90C49A3A-E0C4-4E7C-A40D-FC20946EB515}" srcOrd="0" destOrd="0" presId="urn:microsoft.com/office/officeart/2005/8/layout/radial3"/>
    <dgm:cxn modelId="{34E194F2-94D0-4EA4-9C6E-DED206ABC090}" type="presParOf" srcId="{90C49A3A-E0C4-4E7C-A40D-FC20946EB515}" destId="{EA241D3F-A75C-4458-B87C-3C90AB040E46}" srcOrd="0" destOrd="0" presId="urn:microsoft.com/office/officeart/2005/8/layout/radial3"/>
    <dgm:cxn modelId="{EDB6A0CF-86C6-445A-843D-D2963715E1D1}" type="presParOf" srcId="{90C49A3A-E0C4-4E7C-A40D-FC20946EB515}" destId="{18559949-1E09-4BCF-B14F-A74ACF12CD14}" srcOrd="1" destOrd="0" presId="urn:microsoft.com/office/officeart/2005/8/layout/radial3"/>
    <dgm:cxn modelId="{15ECF153-526A-4441-B668-55B9188F343E}" type="presParOf" srcId="{90C49A3A-E0C4-4E7C-A40D-FC20946EB515}" destId="{CCF2AB98-F57D-43F8-A8CB-8B9F4A1B306D}" srcOrd="2" destOrd="0" presId="urn:microsoft.com/office/officeart/2005/8/layout/radial3"/>
    <dgm:cxn modelId="{6D0EE2BE-FFF9-46B1-9E0A-CB3ECE90A22C}" type="presParOf" srcId="{90C49A3A-E0C4-4E7C-A40D-FC20946EB515}" destId="{17DA346A-C04B-4B4A-92D4-446A7F01BEE9}" srcOrd="3" destOrd="0" presId="urn:microsoft.com/office/officeart/2005/8/layout/radial3"/>
    <dgm:cxn modelId="{C5BE5F0E-7EA0-4C45-9AFD-E413AE1EB2A4}" type="presParOf" srcId="{90C49A3A-E0C4-4E7C-A40D-FC20946EB515}" destId="{439B54EC-AF31-4AA4-B6FD-5E0BA15397E8}" srcOrd="4" destOrd="0" presId="urn:microsoft.com/office/officeart/2005/8/layout/radial3"/>
    <dgm:cxn modelId="{1BE4FCAB-3AC7-4BCD-938A-1E4B30C3B57E}" type="presParOf" srcId="{90C49A3A-E0C4-4E7C-A40D-FC20946EB515}" destId="{67ED14BF-2F10-463D-8BA7-E96115862AB9}" srcOrd="5" destOrd="0" presId="urn:microsoft.com/office/officeart/2005/8/layout/radial3"/>
    <dgm:cxn modelId="{128F7047-149B-4E74-97C8-90B65B1EA14C}" type="presParOf" srcId="{90C49A3A-E0C4-4E7C-A40D-FC20946EB515}" destId="{66625ED6-A355-4152-93AC-745B15355A47}"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C8DBB-13B3-42E1-BE4F-3E7F3BFD5AA4}">
      <dsp:nvSpPr>
        <dsp:cNvPr id="0" name=""/>
        <dsp:cNvSpPr/>
      </dsp:nvSpPr>
      <dsp:spPr>
        <a:xfrm>
          <a:off x="0" y="0"/>
          <a:ext cx="10675936" cy="2384583"/>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A1DE5B-67C3-46B1-8CA1-F0F1339BE66B}">
      <dsp:nvSpPr>
        <dsp:cNvPr id="0" name=""/>
        <dsp:cNvSpPr/>
      </dsp:nvSpPr>
      <dsp:spPr>
        <a:xfrm>
          <a:off x="325648" y="361967"/>
          <a:ext cx="1947129" cy="1660647"/>
        </a:xfrm>
        <a:prstGeom prst="roundRect">
          <a:avLst>
            <a:gd name="adj" fmla="val 10000"/>
          </a:avLst>
        </a:prstGeom>
        <a:blipFill>
          <a:blip xmlns:r="http://schemas.openxmlformats.org/officeDocument/2006/relationships" r:embed="rId1"/>
          <a:srcRect/>
          <a:stretch>
            <a:fillRect t="-22000" b="-2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7F29B2-4491-44C4-909E-F00077459C46}">
      <dsp:nvSpPr>
        <dsp:cNvPr id="0" name=""/>
        <dsp:cNvSpPr/>
      </dsp:nvSpPr>
      <dsp:spPr>
        <a:xfrm rot="10800000">
          <a:off x="387575" y="2289309"/>
          <a:ext cx="1793432" cy="2914491"/>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dirty="0"/>
            <a:t>BYTE</a:t>
          </a:r>
        </a:p>
        <a:p>
          <a:pPr marL="0" lvl="0" indent="0" algn="ctr" defTabSz="977900">
            <a:lnSpc>
              <a:spcPct val="90000"/>
            </a:lnSpc>
            <a:spcBef>
              <a:spcPct val="0"/>
            </a:spcBef>
            <a:spcAft>
              <a:spcPct val="35000"/>
            </a:spcAft>
            <a:buNone/>
          </a:pPr>
          <a:r>
            <a:rPr lang="en-IN" sz="2200" kern="1200" dirty="0"/>
            <a:t>(a small grain of rice)</a:t>
          </a:r>
        </a:p>
        <a:p>
          <a:pPr marL="0" lvl="0" indent="0" algn="ctr" defTabSz="977900">
            <a:lnSpc>
              <a:spcPct val="90000"/>
            </a:lnSpc>
            <a:spcBef>
              <a:spcPct val="0"/>
            </a:spcBef>
            <a:spcAft>
              <a:spcPct val="35000"/>
            </a:spcAft>
            <a:buNone/>
          </a:pPr>
          <a:endParaRPr lang="en-IN" sz="2200" kern="1200" dirty="0"/>
        </a:p>
      </dsp:txBody>
      <dsp:txXfrm rot="10800000">
        <a:off x="442729" y="2289309"/>
        <a:ext cx="1683124" cy="2859337"/>
      </dsp:txXfrm>
    </dsp:sp>
    <dsp:sp modelId="{DE24EE61-D97C-4A3C-A21C-D98957229239}">
      <dsp:nvSpPr>
        <dsp:cNvPr id="0" name=""/>
        <dsp:cNvSpPr/>
      </dsp:nvSpPr>
      <dsp:spPr>
        <a:xfrm>
          <a:off x="2458478" y="397566"/>
          <a:ext cx="1804641" cy="1567809"/>
        </a:xfrm>
        <a:prstGeom prst="roundRect">
          <a:avLst>
            <a:gd name="adj" fmla="val 10000"/>
          </a:avLst>
        </a:prstGeom>
        <a:blipFill>
          <a:blip xmlns:r="http://schemas.openxmlformats.org/officeDocument/2006/relationships" r:embed="rId2"/>
          <a:srcRect/>
          <a:stretch>
            <a:fillRect t="-29000" b="-2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B869C6-F83D-4C30-B9FA-3E319878DBE6}">
      <dsp:nvSpPr>
        <dsp:cNvPr id="0" name=""/>
        <dsp:cNvSpPr/>
      </dsp:nvSpPr>
      <dsp:spPr>
        <a:xfrm rot="10800000">
          <a:off x="2453071" y="2289316"/>
          <a:ext cx="1817356" cy="2957771"/>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dirty="0"/>
            <a:t>KILOBYTE</a:t>
          </a:r>
        </a:p>
        <a:p>
          <a:pPr marL="0" lvl="0" indent="0" algn="ctr" defTabSz="977900">
            <a:lnSpc>
              <a:spcPct val="90000"/>
            </a:lnSpc>
            <a:spcBef>
              <a:spcPct val="0"/>
            </a:spcBef>
            <a:spcAft>
              <a:spcPct val="35000"/>
            </a:spcAft>
            <a:buNone/>
          </a:pPr>
          <a:r>
            <a:rPr lang="en-IN" sz="2200" kern="1200" dirty="0"/>
            <a:t>(a cup of rice)</a:t>
          </a:r>
        </a:p>
        <a:p>
          <a:pPr marL="0" lvl="0" indent="0" algn="ctr" defTabSz="977900">
            <a:lnSpc>
              <a:spcPct val="90000"/>
            </a:lnSpc>
            <a:spcBef>
              <a:spcPct val="0"/>
            </a:spcBef>
            <a:spcAft>
              <a:spcPct val="35000"/>
            </a:spcAft>
            <a:buNone/>
          </a:pPr>
          <a:endParaRPr lang="en-IN" sz="2200" kern="1200" dirty="0">
            <a:solidFill>
              <a:schemeClr val="tx1">
                <a:lumMod val="95000"/>
                <a:lumOff val="5000"/>
              </a:schemeClr>
            </a:solidFill>
          </a:endParaRPr>
        </a:p>
        <a:p>
          <a:pPr marL="0" lvl="0" indent="0" algn="ctr" defTabSz="977900">
            <a:lnSpc>
              <a:spcPct val="90000"/>
            </a:lnSpc>
            <a:spcBef>
              <a:spcPct val="0"/>
            </a:spcBef>
            <a:spcAft>
              <a:spcPct val="35000"/>
            </a:spcAft>
            <a:buNone/>
          </a:pPr>
          <a:endParaRPr lang="en-IN" sz="2200" kern="1200" dirty="0">
            <a:solidFill>
              <a:schemeClr val="tx1">
                <a:lumMod val="95000"/>
                <a:lumOff val="5000"/>
              </a:schemeClr>
            </a:solidFill>
          </a:endParaRPr>
        </a:p>
      </dsp:txBody>
      <dsp:txXfrm rot="10800000">
        <a:off x="2508961" y="2289316"/>
        <a:ext cx="1705576" cy="2901881"/>
      </dsp:txXfrm>
    </dsp:sp>
    <dsp:sp modelId="{459FA37C-25F3-42CF-9571-6492132A6B2D}">
      <dsp:nvSpPr>
        <dsp:cNvPr id="0" name=""/>
        <dsp:cNvSpPr/>
      </dsp:nvSpPr>
      <dsp:spPr>
        <a:xfrm>
          <a:off x="4472189" y="381483"/>
          <a:ext cx="1799027" cy="16538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074924-0696-40F9-9BB9-07EC8FFD9C09}">
      <dsp:nvSpPr>
        <dsp:cNvPr id="0" name=""/>
        <dsp:cNvSpPr/>
      </dsp:nvSpPr>
      <dsp:spPr>
        <a:xfrm rot="10800000">
          <a:off x="4490643" y="2289309"/>
          <a:ext cx="1793432" cy="2914491"/>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dirty="0"/>
            <a:t>MEGABYTE</a:t>
          </a:r>
        </a:p>
        <a:p>
          <a:pPr marL="0" lvl="0" indent="0" algn="ctr" defTabSz="977900">
            <a:lnSpc>
              <a:spcPct val="90000"/>
            </a:lnSpc>
            <a:spcBef>
              <a:spcPct val="0"/>
            </a:spcBef>
            <a:spcAft>
              <a:spcPct val="35000"/>
            </a:spcAft>
            <a:buNone/>
          </a:pPr>
          <a:r>
            <a:rPr lang="en-IN" sz="2200" kern="1200" dirty="0"/>
            <a:t>(8 bags of rice)</a:t>
          </a:r>
        </a:p>
        <a:p>
          <a:pPr marL="0" lvl="0" indent="0" algn="ctr" defTabSz="977900">
            <a:lnSpc>
              <a:spcPct val="90000"/>
            </a:lnSpc>
            <a:spcBef>
              <a:spcPct val="0"/>
            </a:spcBef>
            <a:spcAft>
              <a:spcPct val="35000"/>
            </a:spcAft>
            <a:buNone/>
          </a:pPr>
          <a:endParaRPr lang="en-IN" sz="2200" kern="1200" dirty="0"/>
        </a:p>
        <a:p>
          <a:pPr marL="0" lvl="0" indent="0" algn="ctr" defTabSz="977900">
            <a:lnSpc>
              <a:spcPct val="90000"/>
            </a:lnSpc>
            <a:spcBef>
              <a:spcPct val="0"/>
            </a:spcBef>
            <a:spcAft>
              <a:spcPct val="35000"/>
            </a:spcAft>
            <a:buNone/>
          </a:pPr>
          <a:endParaRPr lang="en-IN" sz="2200" kern="1200" dirty="0"/>
        </a:p>
      </dsp:txBody>
      <dsp:txXfrm rot="10800000">
        <a:off x="4545797" y="2289309"/>
        <a:ext cx="1683124" cy="2859337"/>
      </dsp:txXfrm>
    </dsp:sp>
    <dsp:sp modelId="{7875E365-1A8B-4EB4-BE81-4E6F7BEEE7A9}">
      <dsp:nvSpPr>
        <dsp:cNvPr id="0" name=""/>
        <dsp:cNvSpPr/>
      </dsp:nvSpPr>
      <dsp:spPr>
        <a:xfrm>
          <a:off x="6427191" y="374672"/>
          <a:ext cx="1907781" cy="163523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5000" r="-1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845CE7-1F9B-4245-9392-162BE200545B}">
      <dsp:nvSpPr>
        <dsp:cNvPr id="0" name=""/>
        <dsp:cNvSpPr/>
      </dsp:nvSpPr>
      <dsp:spPr>
        <a:xfrm rot="10800000">
          <a:off x="6497727" y="2289309"/>
          <a:ext cx="1793432" cy="2914491"/>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dirty="0"/>
            <a:t>GIGABYTE</a:t>
          </a:r>
        </a:p>
        <a:p>
          <a:pPr marL="0" lvl="0" indent="0" algn="ctr" defTabSz="977900">
            <a:lnSpc>
              <a:spcPct val="90000"/>
            </a:lnSpc>
            <a:spcBef>
              <a:spcPct val="0"/>
            </a:spcBef>
            <a:spcAft>
              <a:spcPct val="35000"/>
            </a:spcAft>
            <a:buNone/>
          </a:pPr>
          <a:r>
            <a:rPr lang="en-IN" sz="2200" kern="1200" dirty="0"/>
            <a:t>(3 semi trucks of rice)</a:t>
          </a:r>
        </a:p>
        <a:p>
          <a:pPr marL="0" lvl="0" indent="0" algn="ctr" defTabSz="977900">
            <a:lnSpc>
              <a:spcPct val="90000"/>
            </a:lnSpc>
            <a:spcBef>
              <a:spcPct val="0"/>
            </a:spcBef>
            <a:spcAft>
              <a:spcPct val="35000"/>
            </a:spcAft>
            <a:buNone/>
          </a:pPr>
          <a:endParaRPr lang="en-IN" sz="2200" kern="1200" dirty="0"/>
        </a:p>
        <a:p>
          <a:pPr marL="0" lvl="0" indent="0" algn="ctr" defTabSz="977900">
            <a:lnSpc>
              <a:spcPct val="90000"/>
            </a:lnSpc>
            <a:spcBef>
              <a:spcPct val="0"/>
            </a:spcBef>
            <a:spcAft>
              <a:spcPct val="35000"/>
            </a:spcAft>
            <a:buNone/>
          </a:pPr>
          <a:endParaRPr lang="en-IN" sz="2200" kern="1200" dirty="0">
            <a:solidFill>
              <a:schemeClr val="tx1">
                <a:lumMod val="95000"/>
                <a:lumOff val="5000"/>
              </a:schemeClr>
            </a:solidFill>
          </a:endParaRPr>
        </a:p>
      </dsp:txBody>
      <dsp:txXfrm rot="10800000">
        <a:off x="6552881" y="2289309"/>
        <a:ext cx="1683124" cy="2859337"/>
      </dsp:txXfrm>
    </dsp:sp>
    <dsp:sp modelId="{7414B0F1-7ABA-4222-8E28-76C3EF21095E}">
      <dsp:nvSpPr>
        <dsp:cNvPr id="0" name=""/>
        <dsp:cNvSpPr/>
      </dsp:nvSpPr>
      <dsp:spPr>
        <a:xfrm>
          <a:off x="8514316" y="374672"/>
          <a:ext cx="1835972" cy="163523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7000" r="-2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3D135D-9D00-4721-8B34-16353D8B03C4}">
      <dsp:nvSpPr>
        <dsp:cNvPr id="0" name=""/>
        <dsp:cNvSpPr/>
      </dsp:nvSpPr>
      <dsp:spPr>
        <a:xfrm rot="10800000">
          <a:off x="8583291" y="2289309"/>
          <a:ext cx="1793432" cy="2914491"/>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dirty="0"/>
            <a:t>TERABYTE</a:t>
          </a:r>
        </a:p>
        <a:p>
          <a:pPr marL="0" lvl="0" indent="0" algn="ctr" defTabSz="977900">
            <a:lnSpc>
              <a:spcPct val="90000"/>
            </a:lnSpc>
            <a:spcBef>
              <a:spcPct val="0"/>
            </a:spcBef>
            <a:spcAft>
              <a:spcPct val="35000"/>
            </a:spcAft>
            <a:buNone/>
          </a:pPr>
          <a:r>
            <a:rPr lang="en-IN" sz="2200" kern="1200" dirty="0"/>
            <a:t>(2 container ships of rice)</a:t>
          </a:r>
        </a:p>
      </dsp:txBody>
      <dsp:txXfrm rot="10800000">
        <a:off x="8638445" y="2289309"/>
        <a:ext cx="1683124" cy="2859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E0DB3-936F-49A7-937E-6907D9B9EE21}">
      <dsp:nvSpPr>
        <dsp:cNvPr id="0" name=""/>
        <dsp:cNvSpPr/>
      </dsp:nvSpPr>
      <dsp:spPr>
        <a:xfrm>
          <a:off x="0" y="0"/>
          <a:ext cx="10104436" cy="2348865"/>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9D2FD0-5E7B-414B-906D-BE7EF135CC18}">
      <dsp:nvSpPr>
        <dsp:cNvPr id="0" name=""/>
        <dsp:cNvSpPr/>
      </dsp:nvSpPr>
      <dsp:spPr>
        <a:xfrm>
          <a:off x="5267965" y="296801"/>
          <a:ext cx="2207582" cy="172250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8829DD-024F-492C-AE37-E8613122A771}">
      <dsp:nvSpPr>
        <dsp:cNvPr id="0" name=""/>
        <dsp:cNvSpPr/>
      </dsp:nvSpPr>
      <dsp:spPr>
        <a:xfrm rot="10800000">
          <a:off x="305915" y="2348865"/>
          <a:ext cx="2207582" cy="2870835"/>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IN" sz="2800" kern="1200" dirty="0">
              <a:latin typeface="+mn-lt"/>
            </a:rPr>
            <a:t>PETABYTE</a:t>
          </a:r>
        </a:p>
        <a:p>
          <a:pPr marL="0" lvl="0" indent="0" algn="ctr" defTabSz="1244600">
            <a:lnSpc>
              <a:spcPct val="90000"/>
            </a:lnSpc>
            <a:spcBef>
              <a:spcPct val="0"/>
            </a:spcBef>
            <a:spcAft>
              <a:spcPct val="35000"/>
            </a:spcAft>
            <a:buNone/>
          </a:pPr>
          <a:r>
            <a:rPr lang="en-IN" sz="2800" kern="1200" dirty="0">
              <a:latin typeface="+mn-lt"/>
            </a:rPr>
            <a:t>(covers Himachal Pradesh)</a:t>
          </a:r>
        </a:p>
        <a:p>
          <a:pPr marL="0" lvl="0" indent="0" algn="ctr" defTabSz="1244600">
            <a:lnSpc>
              <a:spcPct val="90000"/>
            </a:lnSpc>
            <a:spcBef>
              <a:spcPct val="0"/>
            </a:spcBef>
            <a:spcAft>
              <a:spcPct val="35000"/>
            </a:spcAft>
            <a:buNone/>
          </a:pPr>
          <a:endParaRPr lang="en-IN" sz="3600" kern="1200" dirty="0"/>
        </a:p>
      </dsp:txBody>
      <dsp:txXfrm rot="10800000">
        <a:off x="373806" y="2348865"/>
        <a:ext cx="2071800" cy="2802944"/>
      </dsp:txXfrm>
    </dsp:sp>
    <dsp:sp modelId="{3337554E-4103-45A6-99C6-D5FC23BA8D3B}">
      <dsp:nvSpPr>
        <dsp:cNvPr id="0" name=""/>
        <dsp:cNvSpPr/>
      </dsp:nvSpPr>
      <dsp:spPr>
        <a:xfrm>
          <a:off x="388435" y="309478"/>
          <a:ext cx="2207582" cy="172250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617204-CF69-49AC-B7EF-6AFA049C77E6}">
      <dsp:nvSpPr>
        <dsp:cNvPr id="0" name=""/>
        <dsp:cNvSpPr/>
      </dsp:nvSpPr>
      <dsp:spPr>
        <a:xfrm rot="10800000">
          <a:off x="2734256" y="2348865"/>
          <a:ext cx="2207582" cy="2870835"/>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IN" sz="2800" kern="1200" dirty="0"/>
            <a:t>EXABYTE</a:t>
          </a:r>
        </a:p>
        <a:p>
          <a:pPr marL="0" lvl="0" indent="0" algn="ctr" defTabSz="1244600">
            <a:lnSpc>
              <a:spcPct val="90000"/>
            </a:lnSpc>
            <a:spcBef>
              <a:spcPct val="0"/>
            </a:spcBef>
            <a:spcAft>
              <a:spcPct val="35000"/>
            </a:spcAft>
            <a:buNone/>
          </a:pPr>
          <a:r>
            <a:rPr lang="en-IN" sz="2800" kern="1200" dirty="0"/>
            <a:t>( covers Uttar Pradesh 3</a:t>
          </a:r>
          <a:r>
            <a:rPr lang="en-IN" sz="3600" kern="1200" dirty="0"/>
            <a:t> </a:t>
          </a:r>
          <a:r>
            <a:rPr lang="en-IN" sz="2800" kern="1200" dirty="0"/>
            <a:t>times )</a:t>
          </a:r>
          <a:endParaRPr lang="en-IN" sz="3600" kern="1200" dirty="0"/>
        </a:p>
        <a:p>
          <a:pPr marL="0" lvl="0" indent="0" algn="ctr" defTabSz="1244600">
            <a:lnSpc>
              <a:spcPct val="90000"/>
            </a:lnSpc>
            <a:spcBef>
              <a:spcPct val="0"/>
            </a:spcBef>
            <a:spcAft>
              <a:spcPct val="35000"/>
            </a:spcAft>
            <a:buNone/>
          </a:pPr>
          <a:endParaRPr lang="en-IN" sz="3600" kern="1200" dirty="0"/>
        </a:p>
      </dsp:txBody>
      <dsp:txXfrm rot="10800000">
        <a:off x="2802147" y="2348865"/>
        <a:ext cx="2071800" cy="2802944"/>
      </dsp:txXfrm>
    </dsp:sp>
    <dsp:sp modelId="{61851E7F-910F-4CD4-BBF8-65793F85916F}">
      <dsp:nvSpPr>
        <dsp:cNvPr id="0" name=""/>
        <dsp:cNvSpPr/>
      </dsp:nvSpPr>
      <dsp:spPr>
        <a:xfrm>
          <a:off x="2851104" y="300487"/>
          <a:ext cx="2207582" cy="172250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EE79BE-960A-4000-99A4-464469985042}">
      <dsp:nvSpPr>
        <dsp:cNvPr id="0" name=""/>
        <dsp:cNvSpPr/>
      </dsp:nvSpPr>
      <dsp:spPr>
        <a:xfrm rot="10800000">
          <a:off x="5213394" y="2348865"/>
          <a:ext cx="2207582" cy="2870835"/>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en-IN" sz="2600" kern="1200" dirty="0">
              <a:latin typeface="+mn-lt"/>
            </a:rPr>
            <a:t>ZETTABYTE</a:t>
          </a:r>
        </a:p>
        <a:p>
          <a:pPr marL="0" lvl="0" indent="0" algn="ctr" defTabSz="1155700">
            <a:lnSpc>
              <a:spcPct val="90000"/>
            </a:lnSpc>
            <a:spcBef>
              <a:spcPct val="0"/>
            </a:spcBef>
            <a:spcAft>
              <a:spcPct val="35000"/>
            </a:spcAft>
            <a:buNone/>
          </a:pPr>
          <a:r>
            <a:rPr lang="en-IN" sz="2800" kern="1200" dirty="0">
              <a:latin typeface="+mn-lt"/>
            </a:rPr>
            <a:t>(fills the pacific ocean)</a:t>
          </a:r>
        </a:p>
        <a:p>
          <a:pPr marL="0" lvl="0" indent="0" algn="ctr" defTabSz="1155700">
            <a:lnSpc>
              <a:spcPct val="90000"/>
            </a:lnSpc>
            <a:spcBef>
              <a:spcPct val="0"/>
            </a:spcBef>
            <a:spcAft>
              <a:spcPct val="35000"/>
            </a:spcAft>
            <a:buNone/>
          </a:pPr>
          <a:endParaRPr lang="en-IN" sz="2400" kern="1200" dirty="0">
            <a:latin typeface="+mn-lt"/>
          </a:endParaRPr>
        </a:p>
      </dsp:txBody>
      <dsp:txXfrm rot="10800000">
        <a:off x="5281285" y="2348865"/>
        <a:ext cx="2071800" cy="2802944"/>
      </dsp:txXfrm>
    </dsp:sp>
    <dsp:sp modelId="{ADE7E3EC-143C-4684-B833-8AC97E2BD8B5}">
      <dsp:nvSpPr>
        <dsp:cNvPr id="0" name=""/>
        <dsp:cNvSpPr/>
      </dsp:nvSpPr>
      <dsp:spPr>
        <a:xfrm>
          <a:off x="7627926" y="316859"/>
          <a:ext cx="2133606" cy="1715145"/>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354AE4-88DF-4972-8E06-691BC4DCE292}">
      <dsp:nvSpPr>
        <dsp:cNvPr id="0" name=""/>
        <dsp:cNvSpPr/>
      </dsp:nvSpPr>
      <dsp:spPr>
        <a:xfrm rot="10800000">
          <a:off x="7590938" y="2348865"/>
          <a:ext cx="2207582" cy="2870835"/>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IN" sz="2400" kern="1200" dirty="0"/>
            <a:t>YOTTABYTE</a:t>
          </a:r>
        </a:p>
        <a:p>
          <a:pPr marL="0" lvl="0" indent="0" algn="ctr" defTabSz="1066800">
            <a:lnSpc>
              <a:spcPct val="90000"/>
            </a:lnSpc>
            <a:spcBef>
              <a:spcPct val="0"/>
            </a:spcBef>
            <a:spcAft>
              <a:spcPct val="35000"/>
            </a:spcAft>
            <a:buNone/>
          </a:pPr>
          <a:r>
            <a:rPr lang="en-IN" sz="2400" kern="1200" dirty="0"/>
            <a:t>(an Earth size rice ball)</a:t>
          </a:r>
        </a:p>
        <a:p>
          <a:pPr marL="0" lvl="0" indent="0" algn="ctr"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THE FUTURE</a:t>
          </a:r>
        </a:p>
      </dsp:txBody>
      <dsp:txXfrm rot="10800000">
        <a:off x="7658829" y="2348865"/>
        <a:ext cx="2071800" cy="2802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6032-4D9B-4ACC-ABC8-669EE10628B6}">
      <dsp:nvSpPr>
        <dsp:cNvPr id="0" name=""/>
        <dsp:cNvSpPr/>
      </dsp:nvSpPr>
      <dsp:spPr>
        <a:xfrm>
          <a:off x="2540774" y="4004342"/>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57343F-B1B6-4F16-91A4-E8CC1CBFA078}">
      <dsp:nvSpPr>
        <dsp:cNvPr id="0" name=""/>
        <dsp:cNvSpPr/>
      </dsp:nvSpPr>
      <dsp:spPr>
        <a:xfrm>
          <a:off x="2254587" y="4142110"/>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8021A5-EC1E-415C-B128-0FE7F458590B}">
      <dsp:nvSpPr>
        <dsp:cNvPr id="0" name=""/>
        <dsp:cNvSpPr/>
      </dsp:nvSpPr>
      <dsp:spPr>
        <a:xfrm>
          <a:off x="1954736" y="4250931"/>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2A1BFE-714E-4B8D-9056-6F5B0F147E55}">
      <dsp:nvSpPr>
        <dsp:cNvPr id="0" name=""/>
        <dsp:cNvSpPr/>
      </dsp:nvSpPr>
      <dsp:spPr>
        <a:xfrm>
          <a:off x="3914777" y="2409557"/>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00C3B-F9FD-4756-BDD6-E760B9DD493B}">
      <dsp:nvSpPr>
        <dsp:cNvPr id="0" name=""/>
        <dsp:cNvSpPr/>
      </dsp:nvSpPr>
      <dsp:spPr>
        <a:xfrm>
          <a:off x="3799391" y="2689918"/>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9956E7-CCBA-43DB-B75F-7092ED153DE1}">
      <dsp:nvSpPr>
        <dsp:cNvPr id="0" name=""/>
        <dsp:cNvSpPr/>
      </dsp:nvSpPr>
      <dsp:spPr>
        <a:xfrm>
          <a:off x="3717407" y="299080"/>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06A798-6FB2-43FE-A405-A8E76CCEFC73}">
      <dsp:nvSpPr>
        <dsp:cNvPr id="0" name=""/>
        <dsp:cNvSpPr/>
      </dsp:nvSpPr>
      <dsp:spPr>
        <a:xfrm>
          <a:off x="3928441" y="165065"/>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13048-2515-4F9A-BD06-A34048672FD8}">
      <dsp:nvSpPr>
        <dsp:cNvPr id="0" name=""/>
        <dsp:cNvSpPr/>
      </dsp:nvSpPr>
      <dsp:spPr>
        <a:xfrm>
          <a:off x="4139476" y="31049"/>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D32A5-2F70-486D-A500-B76E3FAFE79A}">
      <dsp:nvSpPr>
        <dsp:cNvPr id="0" name=""/>
        <dsp:cNvSpPr/>
      </dsp:nvSpPr>
      <dsp:spPr>
        <a:xfrm>
          <a:off x="4350511" y="165065"/>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76BD39-2210-4397-A638-EF07DD7B455C}">
      <dsp:nvSpPr>
        <dsp:cNvPr id="0" name=""/>
        <dsp:cNvSpPr/>
      </dsp:nvSpPr>
      <dsp:spPr>
        <a:xfrm>
          <a:off x="4561546" y="299080"/>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93D8F8-48D5-419F-BB55-115EECC91829}">
      <dsp:nvSpPr>
        <dsp:cNvPr id="0" name=""/>
        <dsp:cNvSpPr/>
      </dsp:nvSpPr>
      <dsp:spPr>
        <a:xfrm>
          <a:off x="4139476" y="313554"/>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C7174C-207D-48DD-A85B-3B5F255ABB19}">
      <dsp:nvSpPr>
        <dsp:cNvPr id="0" name=""/>
        <dsp:cNvSpPr/>
      </dsp:nvSpPr>
      <dsp:spPr>
        <a:xfrm>
          <a:off x="4139476" y="596595"/>
          <a:ext cx="151823" cy="151823"/>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5CE2-4F49-4E97-AAD2-42D2837EF86C}">
      <dsp:nvSpPr>
        <dsp:cNvPr id="0" name=""/>
        <dsp:cNvSpPr/>
      </dsp:nvSpPr>
      <dsp:spPr>
        <a:xfrm>
          <a:off x="1214596" y="4573967"/>
          <a:ext cx="3274833" cy="87806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173"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solidFill>
                <a:schemeClr val="tx1">
                  <a:lumMod val="95000"/>
                  <a:lumOff val="5000"/>
                </a:schemeClr>
              </a:solidFill>
            </a:rPr>
            <a:t>MICROCOMPUTERS</a:t>
          </a:r>
        </a:p>
        <a:p>
          <a:pPr marL="0" lvl="0" indent="0" algn="l" defTabSz="889000">
            <a:lnSpc>
              <a:spcPct val="90000"/>
            </a:lnSpc>
            <a:spcBef>
              <a:spcPct val="0"/>
            </a:spcBef>
            <a:spcAft>
              <a:spcPct val="35000"/>
            </a:spcAft>
            <a:buNone/>
          </a:pPr>
          <a:r>
            <a:rPr lang="en-IN" sz="2000" b="1" kern="1200" dirty="0">
              <a:solidFill>
                <a:schemeClr val="tx1">
                  <a:lumMod val="95000"/>
                  <a:lumOff val="5000"/>
                </a:schemeClr>
              </a:solidFill>
            </a:rPr>
            <a:t>(BYTE and KB)</a:t>
          </a:r>
          <a:endParaRPr lang="en-IN" sz="1600" b="1" kern="1200" dirty="0">
            <a:solidFill>
              <a:schemeClr val="tx1">
                <a:lumMod val="95000"/>
                <a:lumOff val="5000"/>
              </a:schemeClr>
            </a:solidFill>
          </a:endParaRPr>
        </a:p>
      </dsp:txBody>
      <dsp:txXfrm>
        <a:off x="1257460" y="4616831"/>
        <a:ext cx="3189105" cy="792341"/>
      </dsp:txXfrm>
    </dsp:sp>
    <dsp:sp modelId="{B7AA65B2-2FA2-40DF-B8DA-C0A689367D60}">
      <dsp:nvSpPr>
        <dsp:cNvPr id="0" name=""/>
        <dsp:cNvSpPr/>
      </dsp:nvSpPr>
      <dsp:spPr>
        <a:xfrm>
          <a:off x="306691" y="3713051"/>
          <a:ext cx="1518235" cy="151812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11" t="1503" r="6441" b="2085"/>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78F2D4-CAD2-44C8-B002-35BEF26573F6}">
      <dsp:nvSpPr>
        <dsp:cNvPr id="0" name=""/>
        <dsp:cNvSpPr/>
      </dsp:nvSpPr>
      <dsp:spPr>
        <a:xfrm>
          <a:off x="3321147" y="3433763"/>
          <a:ext cx="3274833" cy="87806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173" tIns="60960" rIns="60960" bIns="60960" numCol="1" spcCol="1270" anchor="ctr" anchorCtr="0">
          <a:noAutofit/>
        </a:bodyPr>
        <a:lstStyle/>
        <a:p>
          <a:pPr marL="0" lvl="0" indent="0" algn="l" defTabSz="711200">
            <a:lnSpc>
              <a:spcPct val="90000"/>
            </a:lnSpc>
            <a:spcBef>
              <a:spcPct val="0"/>
            </a:spcBef>
            <a:spcAft>
              <a:spcPct val="35000"/>
            </a:spcAft>
            <a:buNone/>
          </a:pPr>
          <a:endParaRPr lang="en-IN" sz="1600" b="1" kern="1200" dirty="0">
            <a:solidFill>
              <a:schemeClr val="tx1">
                <a:lumMod val="95000"/>
                <a:lumOff val="5000"/>
              </a:schemeClr>
            </a:solidFill>
          </a:endParaRPr>
        </a:p>
        <a:p>
          <a:pPr marL="0" lvl="0" indent="0" algn="l" defTabSz="711200">
            <a:lnSpc>
              <a:spcPct val="90000"/>
            </a:lnSpc>
            <a:spcBef>
              <a:spcPct val="0"/>
            </a:spcBef>
            <a:spcAft>
              <a:spcPct val="35000"/>
            </a:spcAft>
            <a:buNone/>
          </a:pPr>
          <a:endParaRPr lang="en-IN" sz="1600" b="1" kern="1200" dirty="0">
            <a:solidFill>
              <a:schemeClr val="tx1">
                <a:lumMod val="95000"/>
                <a:lumOff val="5000"/>
              </a:schemeClr>
            </a:solidFill>
          </a:endParaRPr>
        </a:p>
        <a:p>
          <a:pPr marL="0" lvl="0" indent="0" algn="l" defTabSz="711200">
            <a:lnSpc>
              <a:spcPct val="90000"/>
            </a:lnSpc>
            <a:spcBef>
              <a:spcPct val="0"/>
            </a:spcBef>
            <a:spcAft>
              <a:spcPct val="35000"/>
            </a:spcAft>
            <a:buNone/>
          </a:pPr>
          <a:r>
            <a:rPr lang="en-IN" sz="2000" b="1" kern="1200" dirty="0">
              <a:solidFill>
                <a:schemeClr val="tx1">
                  <a:lumMod val="95000"/>
                  <a:lumOff val="5000"/>
                </a:schemeClr>
              </a:solidFill>
            </a:rPr>
            <a:t>DESKTOP</a:t>
          </a:r>
        </a:p>
        <a:p>
          <a:pPr marL="0" lvl="0" indent="0" algn="l" defTabSz="711200">
            <a:lnSpc>
              <a:spcPct val="90000"/>
            </a:lnSpc>
            <a:spcBef>
              <a:spcPct val="0"/>
            </a:spcBef>
            <a:spcAft>
              <a:spcPct val="35000"/>
            </a:spcAft>
            <a:buNone/>
          </a:pPr>
          <a:r>
            <a:rPr lang="en-IN" sz="2000" b="1" kern="1200" dirty="0">
              <a:solidFill>
                <a:schemeClr val="tx1">
                  <a:lumMod val="95000"/>
                  <a:lumOff val="5000"/>
                </a:schemeClr>
              </a:solidFill>
            </a:rPr>
            <a:t>(MB and GB)</a:t>
          </a:r>
        </a:p>
        <a:p>
          <a:pPr marL="0" lvl="0" indent="0" algn="l" defTabSz="711200">
            <a:lnSpc>
              <a:spcPct val="90000"/>
            </a:lnSpc>
            <a:spcBef>
              <a:spcPct val="0"/>
            </a:spcBef>
            <a:spcAft>
              <a:spcPct val="35000"/>
            </a:spcAft>
            <a:buNone/>
          </a:pPr>
          <a:endParaRPr lang="en-IN" sz="1400" kern="1200" dirty="0">
            <a:solidFill>
              <a:schemeClr val="tx1">
                <a:lumMod val="95000"/>
                <a:lumOff val="5000"/>
              </a:schemeClr>
            </a:solidFill>
          </a:endParaRPr>
        </a:p>
        <a:p>
          <a:pPr marL="0" lvl="0" indent="0" algn="l" defTabSz="711200">
            <a:lnSpc>
              <a:spcPct val="90000"/>
            </a:lnSpc>
            <a:spcBef>
              <a:spcPct val="0"/>
            </a:spcBef>
            <a:spcAft>
              <a:spcPct val="35000"/>
            </a:spcAft>
            <a:buNone/>
          </a:pPr>
          <a:endParaRPr lang="en-IN" sz="900" kern="1200" dirty="0"/>
        </a:p>
      </dsp:txBody>
      <dsp:txXfrm>
        <a:off x="3364011" y="3476627"/>
        <a:ext cx="3189105" cy="792341"/>
      </dsp:txXfrm>
    </dsp:sp>
    <dsp:sp modelId="{A0455B27-D066-448E-815B-E94AC1A626C2}">
      <dsp:nvSpPr>
        <dsp:cNvPr id="0" name=""/>
        <dsp:cNvSpPr/>
      </dsp:nvSpPr>
      <dsp:spPr>
        <a:xfrm>
          <a:off x="2413243" y="2572847"/>
          <a:ext cx="1518235" cy="1518128"/>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3312" t="13313" r="5678" b="5677"/>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5E344C-CCD5-4BC8-BBB7-ECF759758E1A}">
      <dsp:nvSpPr>
        <dsp:cNvPr id="0" name=""/>
        <dsp:cNvSpPr/>
      </dsp:nvSpPr>
      <dsp:spPr>
        <a:xfrm>
          <a:off x="4288263" y="1704426"/>
          <a:ext cx="3274833" cy="87806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173"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solidFill>
                <a:schemeClr val="tx1">
                  <a:lumMod val="95000"/>
                  <a:lumOff val="5000"/>
                </a:schemeClr>
              </a:solidFill>
            </a:rPr>
            <a:t>INTERNET</a:t>
          </a:r>
        </a:p>
        <a:p>
          <a:pPr marL="0" lvl="0" indent="0" algn="l" defTabSz="889000">
            <a:lnSpc>
              <a:spcPct val="90000"/>
            </a:lnSpc>
            <a:spcBef>
              <a:spcPct val="0"/>
            </a:spcBef>
            <a:spcAft>
              <a:spcPct val="35000"/>
            </a:spcAft>
            <a:buNone/>
          </a:pPr>
          <a:r>
            <a:rPr lang="en-IN" sz="2000" b="1" kern="1200" dirty="0">
              <a:solidFill>
                <a:schemeClr val="tx1">
                  <a:lumMod val="95000"/>
                  <a:lumOff val="5000"/>
                </a:schemeClr>
              </a:solidFill>
            </a:rPr>
            <a:t>(TB and PB)</a:t>
          </a:r>
        </a:p>
      </dsp:txBody>
      <dsp:txXfrm>
        <a:off x="4331127" y="1747290"/>
        <a:ext cx="3189105" cy="792341"/>
      </dsp:txXfrm>
    </dsp:sp>
    <dsp:sp modelId="{E8714DD0-E641-4F9B-AB85-C62F32C2F481}">
      <dsp:nvSpPr>
        <dsp:cNvPr id="0" name=""/>
        <dsp:cNvSpPr/>
      </dsp:nvSpPr>
      <dsp:spPr>
        <a:xfrm>
          <a:off x="3380359" y="843510"/>
          <a:ext cx="1518235" cy="1518128"/>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741" t="5740" r="5803" b="5802"/>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94EB-70A2-443B-8778-B8598DF507B9}">
      <dsp:nvSpPr>
        <dsp:cNvPr id="0" name=""/>
        <dsp:cNvSpPr/>
      </dsp:nvSpPr>
      <dsp:spPr>
        <a:xfrm>
          <a:off x="1209415" y="1910886"/>
          <a:ext cx="2610372" cy="262165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IN" sz="2600" b="1" kern="1200" dirty="0">
              <a:solidFill>
                <a:schemeClr val="tx1">
                  <a:lumMod val="95000"/>
                  <a:lumOff val="5000"/>
                </a:schemeClr>
              </a:solidFill>
            </a:rPr>
            <a:t>EXABYTE</a:t>
          </a:r>
        </a:p>
        <a:p>
          <a:pPr marL="0" lvl="0" indent="0" algn="ctr" defTabSz="1155700">
            <a:lnSpc>
              <a:spcPct val="90000"/>
            </a:lnSpc>
            <a:spcBef>
              <a:spcPct val="0"/>
            </a:spcBef>
            <a:spcAft>
              <a:spcPct val="35000"/>
            </a:spcAft>
            <a:buNone/>
          </a:pPr>
          <a:r>
            <a:rPr lang="en-IN" sz="2600" b="1" kern="1200" dirty="0">
              <a:solidFill>
                <a:schemeClr val="tx1">
                  <a:lumMod val="95000"/>
                  <a:lumOff val="5000"/>
                </a:schemeClr>
              </a:solidFill>
            </a:rPr>
            <a:t>AND</a:t>
          </a:r>
        </a:p>
        <a:p>
          <a:pPr marL="0" lvl="0" indent="0" algn="ctr" defTabSz="1155700">
            <a:lnSpc>
              <a:spcPct val="90000"/>
            </a:lnSpc>
            <a:spcBef>
              <a:spcPct val="0"/>
            </a:spcBef>
            <a:spcAft>
              <a:spcPct val="35000"/>
            </a:spcAft>
            <a:buNone/>
          </a:pPr>
          <a:r>
            <a:rPr lang="en-IN" sz="2600" b="1" kern="1200" dirty="0">
              <a:solidFill>
                <a:schemeClr val="tx1">
                  <a:lumMod val="95000"/>
                  <a:lumOff val="5000"/>
                </a:schemeClr>
              </a:solidFill>
            </a:rPr>
            <a:t>ZETTABYTE</a:t>
          </a:r>
        </a:p>
      </dsp:txBody>
      <dsp:txXfrm>
        <a:off x="1591695" y="2294819"/>
        <a:ext cx="1845812" cy="1853791"/>
      </dsp:txXfrm>
    </dsp:sp>
    <dsp:sp modelId="{950E8DAD-960B-437F-B170-43B1B9542900}">
      <dsp:nvSpPr>
        <dsp:cNvPr id="0" name=""/>
        <dsp:cNvSpPr/>
      </dsp:nvSpPr>
      <dsp:spPr>
        <a:xfrm>
          <a:off x="927514" y="0"/>
          <a:ext cx="5345338" cy="6284686"/>
        </a:xfrm>
        <a:prstGeom prst="blockArc">
          <a:avLst>
            <a:gd name="adj1" fmla="val 17527788"/>
            <a:gd name="adj2" fmla="val 4119114"/>
            <a:gd name="adj3" fmla="val 575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A40F8E-D83E-4D0B-A1E5-06CDCF4940CB}">
      <dsp:nvSpPr>
        <dsp:cNvPr id="0" name=""/>
        <dsp:cNvSpPr/>
      </dsp:nvSpPr>
      <dsp:spPr>
        <a:xfrm>
          <a:off x="4796013" y="635914"/>
          <a:ext cx="1515342" cy="15216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316331-3BE8-4F69-B476-584FA7F9BDAA}">
      <dsp:nvSpPr>
        <dsp:cNvPr id="0" name=""/>
        <dsp:cNvSpPr/>
      </dsp:nvSpPr>
      <dsp:spPr>
        <a:xfrm>
          <a:off x="6421481" y="943881"/>
          <a:ext cx="3231815" cy="774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IN" sz="2400" b="1" kern="1200" dirty="0"/>
            <a:t>3,607,080</a:t>
          </a:r>
        </a:p>
        <a:p>
          <a:pPr marL="0" lvl="0" indent="0" algn="l" defTabSz="1066800">
            <a:lnSpc>
              <a:spcPct val="90000"/>
            </a:lnSpc>
            <a:spcBef>
              <a:spcPct val="0"/>
            </a:spcBef>
            <a:spcAft>
              <a:spcPct val="10000"/>
            </a:spcAft>
            <a:buNone/>
          </a:pPr>
          <a:r>
            <a:rPr lang="en-IN" sz="2400" kern="1200" dirty="0"/>
            <a:t>Searches Every minute</a:t>
          </a:r>
        </a:p>
      </dsp:txBody>
      <dsp:txXfrm>
        <a:off x="6421481" y="943881"/>
        <a:ext cx="3231815" cy="774428"/>
      </dsp:txXfrm>
    </dsp:sp>
    <dsp:sp modelId="{17BC8688-EE83-402D-BF46-7EE90093C68D}">
      <dsp:nvSpPr>
        <dsp:cNvPr id="0" name=""/>
        <dsp:cNvSpPr/>
      </dsp:nvSpPr>
      <dsp:spPr>
        <a:xfrm>
          <a:off x="5537355" y="2212158"/>
          <a:ext cx="1707584" cy="1752133"/>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9622" r="-18676" b="4255"/>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98390A-7C00-4085-A212-54D84A188255}">
      <dsp:nvSpPr>
        <dsp:cNvPr id="0" name=""/>
        <dsp:cNvSpPr/>
      </dsp:nvSpPr>
      <dsp:spPr>
        <a:xfrm>
          <a:off x="7442241" y="2552075"/>
          <a:ext cx="3084936" cy="1058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IN" sz="2400" b="1" kern="1200" dirty="0"/>
            <a:t>4,146,600</a:t>
          </a:r>
          <a:r>
            <a:rPr lang="en-IN" sz="2400" kern="1200" dirty="0"/>
            <a:t> users watch videos every minute</a:t>
          </a:r>
        </a:p>
      </dsp:txBody>
      <dsp:txXfrm>
        <a:off x="7442241" y="2552075"/>
        <a:ext cx="3084936" cy="1058040"/>
      </dsp:txXfrm>
    </dsp:sp>
    <dsp:sp modelId="{5BB48B05-8DA7-45C0-9EEE-46F0095E3AF1}">
      <dsp:nvSpPr>
        <dsp:cNvPr id="0" name=""/>
        <dsp:cNvSpPr/>
      </dsp:nvSpPr>
      <dsp:spPr>
        <a:xfrm>
          <a:off x="4836587" y="4356663"/>
          <a:ext cx="1434194" cy="147597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11766" t="15766" r="14569" b="11225"/>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A43EC2-ACD5-4530-A39D-6C6A35D717C5}">
      <dsp:nvSpPr>
        <dsp:cNvPr id="0" name=""/>
        <dsp:cNvSpPr/>
      </dsp:nvSpPr>
      <dsp:spPr>
        <a:xfrm>
          <a:off x="6435432" y="4577452"/>
          <a:ext cx="3409576" cy="127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IN" sz="2400" b="1" kern="1200" dirty="0"/>
            <a:t>4,166,667</a:t>
          </a:r>
          <a:r>
            <a:rPr lang="en-IN" sz="2400" kern="1200" dirty="0"/>
            <a:t> users generate likes in every minute</a:t>
          </a:r>
        </a:p>
      </dsp:txBody>
      <dsp:txXfrm>
        <a:off x="6435432" y="4577452"/>
        <a:ext cx="3409576" cy="12718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89950-6182-4D4A-96C0-98B406BD20DC}">
      <dsp:nvSpPr>
        <dsp:cNvPr id="0" name=""/>
        <dsp:cNvSpPr/>
      </dsp:nvSpPr>
      <dsp:spPr>
        <a:xfrm rot="10800000">
          <a:off x="2357378" y="98263"/>
          <a:ext cx="7808531" cy="556789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450" tIns="76200" rIns="142240" bIns="76200" numCol="1" spcCol="1270" anchor="ctr" anchorCtr="0">
          <a:noAutofit/>
        </a:bodyPr>
        <a:lstStyle/>
        <a:p>
          <a:pPr marL="0" lvl="0" indent="0" algn="l" defTabSz="889000">
            <a:lnSpc>
              <a:spcPct val="150000"/>
            </a:lnSpc>
            <a:spcBef>
              <a:spcPct val="0"/>
            </a:spcBef>
            <a:spcAft>
              <a:spcPct val="35000"/>
            </a:spcAft>
            <a:buNone/>
          </a:pPr>
          <a:r>
            <a:rPr lang="en-US" sz="2000" b="1" i="0" kern="1200" dirty="0">
              <a:solidFill>
                <a:schemeClr val="tx1">
                  <a:lumMod val="95000"/>
                  <a:lumOff val="5000"/>
                </a:schemeClr>
              </a:solidFill>
              <a:latin typeface="Cambria Math" panose="02040503050406030204" pitchFamily="18" charset="0"/>
              <a:ea typeface="Cambria Math" panose="02040503050406030204" pitchFamily="18" charset="0"/>
            </a:rPr>
            <a:t>Big Data</a:t>
          </a:r>
          <a:r>
            <a:rPr lang="en-US" sz="2000" b="0" i="0" kern="1200" dirty="0">
              <a:solidFill>
                <a:schemeClr val="tx1">
                  <a:lumMod val="95000"/>
                  <a:lumOff val="5000"/>
                </a:schemeClr>
              </a:solidFill>
              <a:latin typeface="Cambria Math" panose="02040503050406030204" pitchFamily="18" charset="0"/>
              <a:ea typeface="Cambria Math" panose="02040503050406030204" pitchFamily="18" charset="0"/>
            </a:rPr>
            <a:t> is a term that describe voluminous volume of data- both structured and unstructured data that is difficult to process using traditional database processors and software techniques. </a:t>
          </a:r>
        </a:p>
        <a:p>
          <a:pPr marL="0" lvl="0" indent="0" algn="l" defTabSz="889000">
            <a:lnSpc>
              <a:spcPct val="150000"/>
            </a:lnSpc>
            <a:spcBef>
              <a:spcPct val="0"/>
            </a:spcBef>
            <a:spcAft>
              <a:spcPct val="35000"/>
            </a:spcAft>
            <a:buNone/>
          </a:pPr>
          <a:r>
            <a:rPr lang="en-US" sz="2000" b="0" i="0" kern="1200" dirty="0">
              <a:solidFill>
                <a:schemeClr val="tx1">
                  <a:lumMod val="95000"/>
                  <a:lumOff val="5000"/>
                </a:schemeClr>
              </a:solidFill>
              <a:latin typeface="Cambria Math" panose="02040503050406030204" pitchFamily="18" charset="0"/>
              <a:ea typeface="Cambria Math" panose="02040503050406030204" pitchFamily="18" charset="0"/>
            </a:rPr>
            <a:t>Big Data requires different tools and architecture to analyze the data computationally  and to reveal  the behavior, interaction, trends, patterns etc. all over the world.</a:t>
          </a:r>
          <a:endParaRPr lang="en-IN" sz="2000" b="0" i="0" kern="1200" dirty="0">
            <a:latin typeface="Cambria Math" panose="02040503050406030204" pitchFamily="18" charset="0"/>
            <a:ea typeface="Cambria Math" panose="02040503050406030204" pitchFamily="18" charset="0"/>
          </a:endParaRPr>
        </a:p>
      </dsp:txBody>
      <dsp:txXfrm rot="10800000">
        <a:off x="3749350" y="98263"/>
        <a:ext cx="6416559" cy="5567890"/>
      </dsp:txXfrm>
    </dsp:sp>
    <dsp:sp modelId="{2B01CEA5-EAF4-49C3-8620-00FD4509A171}">
      <dsp:nvSpPr>
        <dsp:cNvPr id="0" name=""/>
        <dsp:cNvSpPr/>
      </dsp:nvSpPr>
      <dsp:spPr>
        <a:xfrm>
          <a:off x="0" y="466078"/>
          <a:ext cx="4600498" cy="450338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1328" t="215" r="-20148" b="-64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A21F6-9466-456C-ADCB-082DA8D87B08}">
      <dsp:nvSpPr>
        <dsp:cNvPr id="0" name=""/>
        <dsp:cNvSpPr/>
      </dsp:nvSpPr>
      <dsp:spPr>
        <a:xfrm>
          <a:off x="2748346" y="1434791"/>
          <a:ext cx="3777620" cy="23301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51CD57-440E-4A82-B6D5-6CE392040B34}">
      <dsp:nvSpPr>
        <dsp:cNvPr id="0" name=""/>
        <dsp:cNvSpPr/>
      </dsp:nvSpPr>
      <dsp:spPr>
        <a:xfrm>
          <a:off x="2903468" y="1648182"/>
          <a:ext cx="3413536" cy="1964182"/>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5FF77C-763D-4E99-AF14-0C32F52CEC41}">
      <dsp:nvSpPr>
        <dsp:cNvPr id="0" name=""/>
        <dsp:cNvSpPr/>
      </dsp:nvSpPr>
      <dsp:spPr>
        <a:xfrm>
          <a:off x="2767951" y="2847013"/>
          <a:ext cx="3413536" cy="59400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3340" tIns="17780" rIns="53340" bIns="0" numCol="1" spcCol="1270" anchor="b" anchorCtr="0">
          <a:noAutofit/>
        </a:bodyPr>
        <a:lstStyle/>
        <a:p>
          <a:pPr marL="0" lvl="0" indent="0" algn="r" defTabSz="1244600">
            <a:lnSpc>
              <a:spcPct val="100000"/>
            </a:lnSpc>
            <a:spcBef>
              <a:spcPct val="0"/>
            </a:spcBef>
            <a:spcAft>
              <a:spcPct val="35000"/>
            </a:spcAft>
            <a:buNone/>
          </a:pPr>
          <a:r>
            <a:rPr lang="en-IN" sz="2800" b="1" kern="1200" dirty="0">
              <a:solidFill>
                <a:schemeClr val="tx1"/>
              </a:solidFill>
            </a:rPr>
            <a:t>Trading Analytics </a:t>
          </a:r>
        </a:p>
      </dsp:txBody>
      <dsp:txXfrm>
        <a:off x="2767951" y="2847013"/>
        <a:ext cx="3413536" cy="594004"/>
      </dsp:txXfrm>
    </dsp:sp>
    <dsp:sp modelId="{828DCD5C-9F34-4315-969A-AB3D001751A2}">
      <dsp:nvSpPr>
        <dsp:cNvPr id="0" name=""/>
        <dsp:cNvSpPr/>
      </dsp:nvSpPr>
      <dsp:spPr>
        <a:xfrm>
          <a:off x="5897749" y="151086"/>
          <a:ext cx="1905130" cy="19142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5000" r="-3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B4EFEC-94A3-48F8-825B-D673A987C21B}">
      <dsp:nvSpPr>
        <dsp:cNvPr id="0" name=""/>
        <dsp:cNvSpPr/>
      </dsp:nvSpPr>
      <dsp:spPr>
        <a:xfrm>
          <a:off x="6044600" y="335357"/>
          <a:ext cx="1519701" cy="1545711"/>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E25436-69B9-443B-8267-784DC60C4F4C}">
      <dsp:nvSpPr>
        <dsp:cNvPr id="0" name=""/>
        <dsp:cNvSpPr/>
      </dsp:nvSpPr>
      <dsp:spPr>
        <a:xfrm>
          <a:off x="6169186" y="1429643"/>
          <a:ext cx="1295413" cy="3961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45720" tIns="15240" rIns="45720" bIns="0" numCol="1" spcCol="1270" anchor="b" anchorCtr="0">
          <a:noAutofit/>
        </a:bodyPr>
        <a:lstStyle/>
        <a:p>
          <a:pPr marL="0" lvl="0" indent="0" algn="r" defTabSz="1066800">
            <a:lnSpc>
              <a:spcPct val="90000"/>
            </a:lnSpc>
            <a:spcBef>
              <a:spcPct val="0"/>
            </a:spcBef>
            <a:spcAft>
              <a:spcPct val="35000"/>
            </a:spcAft>
            <a:buNone/>
          </a:pPr>
          <a:r>
            <a:rPr lang="en-IN" sz="2400" b="1" kern="1200" dirty="0">
              <a:solidFill>
                <a:schemeClr val="tx1"/>
              </a:solidFill>
            </a:rPr>
            <a:t>Finance</a:t>
          </a:r>
        </a:p>
      </dsp:txBody>
      <dsp:txXfrm>
        <a:off x="6169186" y="1429643"/>
        <a:ext cx="1295413" cy="396189"/>
      </dsp:txXfrm>
    </dsp:sp>
    <dsp:sp modelId="{6FFA1C53-C1F3-47FA-98FD-AF154ED6B4F4}">
      <dsp:nvSpPr>
        <dsp:cNvPr id="0" name=""/>
        <dsp:cNvSpPr/>
      </dsp:nvSpPr>
      <dsp:spPr>
        <a:xfrm>
          <a:off x="7827185" y="2443203"/>
          <a:ext cx="2786777" cy="17269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1E2355-5A98-43BE-96C3-96376988198E}">
      <dsp:nvSpPr>
        <dsp:cNvPr id="0" name=""/>
        <dsp:cNvSpPr/>
      </dsp:nvSpPr>
      <dsp:spPr>
        <a:xfrm>
          <a:off x="8018250" y="2596058"/>
          <a:ext cx="2424045" cy="1422380"/>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DE579-6814-43DA-9FE9-7C66F850E4FD}">
      <dsp:nvSpPr>
        <dsp:cNvPr id="0" name=""/>
        <dsp:cNvSpPr/>
      </dsp:nvSpPr>
      <dsp:spPr>
        <a:xfrm>
          <a:off x="8143027" y="2962548"/>
          <a:ext cx="2225790" cy="3961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45720" tIns="15240" rIns="45720" bIns="0" numCol="1" spcCol="1270" anchor="b" anchorCtr="0">
          <a:noAutofit/>
        </a:bodyPr>
        <a:lstStyle/>
        <a:p>
          <a:pPr marL="0" lvl="0" indent="0" algn="l" defTabSz="1066800">
            <a:lnSpc>
              <a:spcPct val="90000"/>
            </a:lnSpc>
            <a:spcBef>
              <a:spcPct val="0"/>
            </a:spcBef>
            <a:spcAft>
              <a:spcPct val="35000"/>
            </a:spcAft>
            <a:buNone/>
          </a:pPr>
          <a:r>
            <a:rPr lang="en-IN" sz="2400" b="1" kern="1200" dirty="0">
              <a:solidFill>
                <a:schemeClr val="tx1"/>
              </a:solidFill>
            </a:rPr>
            <a:t>Manufacturing</a:t>
          </a:r>
          <a:endParaRPr lang="en-IN" sz="1500" b="1" kern="1200" dirty="0">
            <a:solidFill>
              <a:schemeClr val="tx1"/>
            </a:solidFill>
          </a:endParaRPr>
        </a:p>
      </dsp:txBody>
      <dsp:txXfrm>
        <a:off x="8143027" y="2962548"/>
        <a:ext cx="2225790" cy="396189"/>
      </dsp:txXfrm>
    </dsp:sp>
    <dsp:sp modelId="{8B37A198-7DEC-4005-8DBF-C808780348D3}">
      <dsp:nvSpPr>
        <dsp:cNvPr id="0" name=""/>
        <dsp:cNvSpPr/>
      </dsp:nvSpPr>
      <dsp:spPr>
        <a:xfrm>
          <a:off x="98101" y="80938"/>
          <a:ext cx="3126090" cy="184303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E223C0-918C-4E2F-AE14-4CB17A526F8E}">
      <dsp:nvSpPr>
        <dsp:cNvPr id="0" name=""/>
        <dsp:cNvSpPr/>
      </dsp:nvSpPr>
      <dsp:spPr>
        <a:xfrm>
          <a:off x="295383" y="314060"/>
          <a:ext cx="2594297" cy="1327421"/>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C52C5B-E8B3-40C9-ACC1-59DA85D309CA}">
      <dsp:nvSpPr>
        <dsp:cNvPr id="0" name=""/>
        <dsp:cNvSpPr/>
      </dsp:nvSpPr>
      <dsp:spPr>
        <a:xfrm>
          <a:off x="628215" y="460763"/>
          <a:ext cx="2066527" cy="1068553"/>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22860" rIns="68580" bIns="0" numCol="1" spcCol="1270" anchor="b" anchorCtr="0">
          <a:noAutofit/>
        </a:bodyPr>
        <a:lstStyle/>
        <a:p>
          <a:pPr marL="0" lvl="0" indent="0" algn="ctr" defTabSz="1600200">
            <a:lnSpc>
              <a:spcPct val="90000"/>
            </a:lnSpc>
            <a:spcBef>
              <a:spcPct val="0"/>
            </a:spcBef>
            <a:spcAft>
              <a:spcPct val="35000"/>
            </a:spcAft>
            <a:buNone/>
          </a:pPr>
          <a:r>
            <a:rPr lang="en-IN" sz="3600" b="1" kern="1200" dirty="0">
              <a:solidFill>
                <a:schemeClr val="bg1">
                  <a:lumMod val="95000"/>
                </a:schemeClr>
              </a:solidFill>
            </a:rPr>
            <a:t>Traffic Control</a:t>
          </a:r>
        </a:p>
      </dsp:txBody>
      <dsp:txXfrm>
        <a:off x="628215" y="460763"/>
        <a:ext cx="2066527" cy="1068553"/>
      </dsp:txXfrm>
    </dsp:sp>
    <dsp:sp modelId="{FBDF41F5-4066-41BC-B568-6D7DD27E262A}">
      <dsp:nvSpPr>
        <dsp:cNvPr id="0" name=""/>
        <dsp:cNvSpPr/>
      </dsp:nvSpPr>
      <dsp:spPr>
        <a:xfrm>
          <a:off x="6433844" y="3778070"/>
          <a:ext cx="1763676" cy="1799465"/>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96912" t="-766" r="-3088" b="76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CCA842-506B-43A9-9295-1CBDA92110E1}">
      <dsp:nvSpPr>
        <dsp:cNvPr id="0" name=""/>
        <dsp:cNvSpPr/>
      </dsp:nvSpPr>
      <dsp:spPr>
        <a:xfrm>
          <a:off x="6622196" y="4041614"/>
          <a:ext cx="1409861" cy="1384920"/>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C2A3FD-FE72-4341-A7B7-89929C762F0C}">
      <dsp:nvSpPr>
        <dsp:cNvPr id="0" name=""/>
        <dsp:cNvSpPr/>
      </dsp:nvSpPr>
      <dsp:spPr>
        <a:xfrm>
          <a:off x="6613962" y="4160198"/>
          <a:ext cx="1371180" cy="105607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45720" tIns="15240" rIns="45720" bIns="0" numCol="1" spcCol="1270" anchor="b" anchorCtr="0">
          <a:noAutofit/>
        </a:bodyPr>
        <a:lstStyle/>
        <a:p>
          <a:pPr marL="0" lvl="0" indent="0" algn="ctr" defTabSz="1066800">
            <a:lnSpc>
              <a:spcPct val="90000"/>
            </a:lnSpc>
            <a:spcBef>
              <a:spcPct val="0"/>
            </a:spcBef>
            <a:spcAft>
              <a:spcPct val="35000"/>
            </a:spcAft>
            <a:buNone/>
          </a:pPr>
          <a:r>
            <a:rPr lang="en-IN" sz="2400" b="1" kern="1200" dirty="0">
              <a:solidFill>
                <a:schemeClr val="bg1"/>
              </a:solidFill>
            </a:rPr>
            <a:t>Cyber Security</a:t>
          </a:r>
        </a:p>
      </dsp:txBody>
      <dsp:txXfrm>
        <a:off x="6613962" y="4160198"/>
        <a:ext cx="1371180" cy="1056070"/>
      </dsp:txXfrm>
    </dsp:sp>
    <dsp:sp modelId="{070EDEA2-B7D9-4B4A-A524-F4B48731F0E4}">
      <dsp:nvSpPr>
        <dsp:cNvPr id="0" name=""/>
        <dsp:cNvSpPr/>
      </dsp:nvSpPr>
      <dsp:spPr>
        <a:xfrm>
          <a:off x="545480" y="3471835"/>
          <a:ext cx="2419675" cy="157940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5000" b="-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34B2E5-E376-4699-9A78-F779187330D0}">
      <dsp:nvSpPr>
        <dsp:cNvPr id="0" name=""/>
        <dsp:cNvSpPr/>
      </dsp:nvSpPr>
      <dsp:spPr>
        <a:xfrm>
          <a:off x="791247" y="3761417"/>
          <a:ext cx="1959749" cy="1115602"/>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783F5-D449-4B7E-9C31-14A4F2BAE9E0}">
      <dsp:nvSpPr>
        <dsp:cNvPr id="0" name=""/>
        <dsp:cNvSpPr/>
      </dsp:nvSpPr>
      <dsp:spPr>
        <a:xfrm>
          <a:off x="791247" y="4064781"/>
          <a:ext cx="1976293" cy="80092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8100" tIns="12700" rIns="38100" bIns="0" numCol="1" spcCol="1270" anchor="b"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rPr>
            <a:t>Smart Healthcare</a:t>
          </a:r>
        </a:p>
      </dsp:txBody>
      <dsp:txXfrm>
        <a:off x="791247" y="4064781"/>
        <a:ext cx="1976293" cy="800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427A6-DCB9-47A3-9BCD-31F251D6F51A}">
      <dsp:nvSpPr>
        <dsp:cNvPr id="0" name=""/>
        <dsp:cNvSpPr/>
      </dsp:nvSpPr>
      <dsp:spPr>
        <a:xfrm>
          <a:off x="6686550" y="611152"/>
          <a:ext cx="2657026" cy="265751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62AFA-5737-473B-9CF3-AA0D8E10D1F5}">
      <dsp:nvSpPr>
        <dsp:cNvPr id="0" name=""/>
        <dsp:cNvSpPr/>
      </dsp:nvSpPr>
      <dsp:spPr>
        <a:xfrm>
          <a:off x="6774772" y="699751"/>
          <a:ext cx="2480583" cy="2480319"/>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VARIETY</a:t>
          </a:r>
        </a:p>
      </dsp:txBody>
      <dsp:txXfrm>
        <a:off x="7129388" y="1054149"/>
        <a:ext cx="1771351" cy="1771523"/>
      </dsp:txXfrm>
    </dsp:sp>
    <dsp:sp modelId="{38CDB840-7B21-496D-B9D5-CEF4600909B8}">
      <dsp:nvSpPr>
        <dsp:cNvPr id="0" name=""/>
        <dsp:cNvSpPr/>
      </dsp:nvSpPr>
      <dsp:spPr>
        <a:xfrm>
          <a:off x="6774772" y="3317633"/>
          <a:ext cx="2480583" cy="145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Ø"/>
          </a:pPr>
          <a:r>
            <a:rPr lang="en-IN" sz="1700" kern="1200" dirty="0"/>
            <a:t>Analyse data types</a:t>
          </a:r>
        </a:p>
        <a:p>
          <a:pPr marL="171450" lvl="1" indent="-171450" algn="l" defTabSz="755650">
            <a:lnSpc>
              <a:spcPct val="90000"/>
            </a:lnSpc>
            <a:spcBef>
              <a:spcPct val="0"/>
            </a:spcBef>
            <a:spcAft>
              <a:spcPct val="15000"/>
            </a:spcAft>
            <a:buFont typeface="Wingdings" panose="05000000000000000000" pitchFamily="2" charset="2"/>
            <a:buChar char="Ø"/>
          </a:pPr>
          <a:endParaRPr lang="en-IN" sz="1700" kern="1200" dirty="0"/>
        </a:p>
        <a:p>
          <a:pPr marL="171450" lvl="1" indent="-171450" algn="l" defTabSz="755650">
            <a:lnSpc>
              <a:spcPct val="90000"/>
            </a:lnSpc>
            <a:spcBef>
              <a:spcPct val="0"/>
            </a:spcBef>
            <a:spcAft>
              <a:spcPct val="15000"/>
            </a:spcAft>
            <a:buFont typeface="Wingdings" panose="05000000000000000000" pitchFamily="2" charset="2"/>
            <a:buChar char="Ø"/>
          </a:pPr>
          <a:r>
            <a:rPr lang="en-IN" sz="1700" kern="1200" dirty="0"/>
            <a:t>(which variety of data is generated)</a:t>
          </a:r>
        </a:p>
      </dsp:txBody>
      <dsp:txXfrm>
        <a:off x="6774772" y="3317633"/>
        <a:ext cx="2480583" cy="1456762"/>
      </dsp:txXfrm>
    </dsp:sp>
    <dsp:sp modelId="{54EBDA49-0E4C-4075-87BB-EAF0BB27AAAF}">
      <dsp:nvSpPr>
        <dsp:cNvPr id="0" name=""/>
        <dsp:cNvSpPr/>
      </dsp:nvSpPr>
      <dsp:spPr>
        <a:xfrm rot="2700000">
          <a:off x="3943637" y="614364"/>
          <a:ext cx="2650627" cy="265062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1D439-7560-4C04-987F-322CB4F1DECB}">
      <dsp:nvSpPr>
        <dsp:cNvPr id="0" name=""/>
        <dsp:cNvSpPr/>
      </dsp:nvSpPr>
      <dsp:spPr>
        <a:xfrm>
          <a:off x="4028659" y="699751"/>
          <a:ext cx="2480583" cy="2480319"/>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VELOCITY</a:t>
          </a:r>
        </a:p>
      </dsp:txBody>
      <dsp:txXfrm>
        <a:off x="4383275" y="1054149"/>
        <a:ext cx="1771351" cy="1771523"/>
      </dsp:txXfrm>
    </dsp:sp>
    <dsp:sp modelId="{637661D7-38DE-4D84-81F2-154397AC0E86}">
      <dsp:nvSpPr>
        <dsp:cNvPr id="0" name=""/>
        <dsp:cNvSpPr/>
      </dsp:nvSpPr>
      <dsp:spPr>
        <a:xfrm>
          <a:off x="4028659" y="3317633"/>
          <a:ext cx="2480583" cy="145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Ø"/>
          </a:pPr>
          <a:r>
            <a:rPr lang="en-IN" sz="1700" kern="1200" dirty="0"/>
            <a:t>Analyse data speed</a:t>
          </a:r>
        </a:p>
        <a:p>
          <a:pPr marL="171450" lvl="1" indent="-171450" algn="l" defTabSz="755650">
            <a:lnSpc>
              <a:spcPct val="90000"/>
            </a:lnSpc>
            <a:spcBef>
              <a:spcPct val="0"/>
            </a:spcBef>
            <a:spcAft>
              <a:spcPct val="15000"/>
            </a:spcAft>
            <a:buFont typeface="Wingdings" panose="05000000000000000000" pitchFamily="2" charset="2"/>
            <a:buNone/>
          </a:pPr>
          <a:endParaRPr lang="en-IN" sz="1700" kern="1200" dirty="0"/>
        </a:p>
        <a:p>
          <a:pPr marL="171450" lvl="1" indent="-171450" algn="l" defTabSz="755650">
            <a:lnSpc>
              <a:spcPct val="90000"/>
            </a:lnSpc>
            <a:spcBef>
              <a:spcPct val="0"/>
            </a:spcBef>
            <a:spcAft>
              <a:spcPct val="15000"/>
            </a:spcAft>
            <a:buFont typeface="Wingdings" panose="05000000000000000000" pitchFamily="2" charset="2"/>
            <a:buChar char="Ø"/>
          </a:pPr>
          <a:r>
            <a:rPr lang="en-IN" sz="1700" kern="1200" dirty="0"/>
            <a:t>(at which rate the data is generated)</a:t>
          </a:r>
        </a:p>
      </dsp:txBody>
      <dsp:txXfrm>
        <a:off x="4028659" y="3317633"/>
        <a:ext cx="2480583" cy="1456762"/>
      </dsp:txXfrm>
    </dsp:sp>
    <dsp:sp modelId="{2949DEF5-C850-4E7F-BEE4-38ED0F1902C9}">
      <dsp:nvSpPr>
        <dsp:cNvPr id="0" name=""/>
        <dsp:cNvSpPr/>
      </dsp:nvSpPr>
      <dsp:spPr>
        <a:xfrm rot="2700000">
          <a:off x="1197524" y="614364"/>
          <a:ext cx="2650627" cy="265062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07CB42-8846-45B9-B7DB-46F12AE49833}">
      <dsp:nvSpPr>
        <dsp:cNvPr id="0" name=""/>
        <dsp:cNvSpPr/>
      </dsp:nvSpPr>
      <dsp:spPr>
        <a:xfrm>
          <a:off x="1282545" y="699751"/>
          <a:ext cx="2480583" cy="2480319"/>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VOLUME</a:t>
          </a:r>
        </a:p>
      </dsp:txBody>
      <dsp:txXfrm>
        <a:off x="1637162" y="1054149"/>
        <a:ext cx="1771351" cy="1771523"/>
      </dsp:txXfrm>
    </dsp:sp>
    <dsp:sp modelId="{9F92925A-17D8-42E9-BBFE-5BF1CD341C22}">
      <dsp:nvSpPr>
        <dsp:cNvPr id="0" name=""/>
        <dsp:cNvSpPr/>
      </dsp:nvSpPr>
      <dsp:spPr>
        <a:xfrm>
          <a:off x="1282545" y="3317633"/>
          <a:ext cx="2480583" cy="145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Ø"/>
          </a:pPr>
          <a:r>
            <a:rPr lang="en-IN" sz="1700" b="0" kern="1200" dirty="0"/>
            <a:t>Analyse data quantity</a:t>
          </a:r>
        </a:p>
        <a:p>
          <a:pPr marL="171450" lvl="1" indent="-171450" algn="l" defTabSz="755650">
            <a:lnSpc>
              <a:spcPct val="90000"/>
            </a:lnSpc>
            <a:spcBef>
              <a:spcPct val="0"/>
            </a:spcBef>
            <a:spcAft>
              <a:spcPct val="15000"/>
            </a:spcAft>
            <a:buFont typeface="Wingdings" panose="05000000000000000000" pitchFamily="2" charset="2"/>
            <a:buNone/>
          </a:pPr>
          <a:endParaRPr lang="en-IN" sz="1700" b="0" kern="1200" dirty="0"/>
        </a:p>
        <a:p>
          <a:pPr marL="171450" lvl="1" indent="-171450" algn="l" defTabSz="755650">
            <a:lnSpc>
              <a:spcPct val="90000"/>
            </a:lnSpc>
            <a:spcBef>
              <a:spcPct val="0"/>
            </a:spcBef>
            <a:spcAft>
              <a:spcPct val="15000"/>
            </a:spcAft>
            <a:buFont typeface="Wingdings" panose="05000000000000000000" pitchFamily="2" charset="2"/>
            <a:buChar char="Ø"/>
          </a:pPr>
          <a:r>
            <a:rPr lang="en-IN" sz="1700" b="0" kern="1200" dirty="0"/>
            <a:t>(how much data is generated)</a:t>
          </a:r>
        </a:p>
        <a:p>
          <a:pPr marL="171450" lvl="1" indent="-171450" algn="l" defTabSz="755650">
            <a:lnSpc>
              <a:spcPct val="90000"/>
            </a:lnSpc>
            <a:spcBef>
              <a:spcPct val="0"/>
            </a:spcBef>
            <a:spcAft>
              <a:spcPct val="15000"/>
            </a:spcAft>
            <a:buNone/>
          </a:pPr>
          <a:endParaRPr lang="en-IN" sz="1700" kern="1200" dirty="0"/>
        </a:p>
      </dsp:txBody>
      <dsp:txXfrm>
        <a:off x="1282545" y="3317633"/>
        <a:ext cx="2480583" cy="14567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2D7A0-229A-4AD7-8642-FDF3F228EE9E}">
      <dsp:nvSpPr>
        <dsp:cNvPr id="0" name=""/>
        <dsp:cNvSpPr/>
      </dsp:nvSpPr>
      <dsp:spPr>
        <a:xfrm>
          <a:off x="0" y="732476"/>
          <a:ext cx="8413659" cy="3365463"/>
        </a:xfrm>
        <a:prstGeom prst="leftRightRibb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E0B1FD-9917-47A5-BA9F-5D84AE204A74}">
      <dsp:nvSpPr>
        <dsp:cNvPr id="0" name=""/>
        <dsp:cNvSpPr/>
      </dsp:nvSpPr>
      <dsp:spPr>
        <a:xfrm>
          <a:off x="1009639" y="1321432"/>
          <a:ext cx="2776507" cy="1649077"/>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99136" rIns="0" bIns="213360" numCol="1" spcCol="1270" anchor="ctr" anchorCtr="0">
          <a:noAutofit/>
        </a:bodyPr>
        <a:lstStyle/>
        <a:p>
          <a:pPr marL="0" lvl="0" indent="0" algn="ctr" defTabSz="2489200">
            <a:lnSpc>
              <a:spcPct val="90000"/>
            </a:lnSpc>
            <a:spcBef>
              <a:spcPct val="0"/>
            </a:spcBef>
            <a:spcAft>
              <a:spcPct val="35000"/>
            </a:spcAft>
            <a:buNone/>
          </a:pPr>
          <a:r>
            <a:rPr lang="en-IN" sz="5600" kern="1200" dirty="0"/>
            <a:t>Veracity</a:t>
          </a:r>
        </a:p>
      </dsp:txBody>
      <dsp:txXfrm>
        <a:off x="1009639" y="1321432"/>
        <a:ext cx="2776507" cy="1649077"/>
      </dsp:txXfrm>
    </dsp:sp>
    <dsp:sp modelId="{F53AD788-FD27-48DD-9DAB-227D013B620E}">
      <dsp:nvSpPr>
        <dsp:cNvPr id="0" name=""/>
        <dsp:cNvSpPr/>
      </dsp:nvSpPr>
      <dsp:spPr>
        <a:xfrm>
          <a:off x="4206829" y="1859907"/>
          <a:ext cx="3281327" cy="1649077"/>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99136" rIns="0" bIns="213360" numCol="1" spcCol="1270" anchor="ctr" anchorCtr="0">
          <a:noAutofit/>
        </a:bodyPr>
        <a:lstStyle/>
        <a:p>
          <a:pPr marL="0" lvl="0" indent="0" algn="ctr" defTabSz="2489200">
            <a:lnSpc>
              <a:spcPct val="90000"/>
            </a:lnSpc>
            <a:spcBef>
              <a:spcPct val="0"/>
            </a:spcBef>
            <a:spcAft>
              <a:spcPct val="35000"/>
            </a:spcAft>
            <a:buNone/>
          </a:pPr>
          <a:r>
            <a:rPr lang="en-IN" sz="5600" kern="1200" dirty="0"/>
            <a:t>Variability</a:t>
          </a:r>
        </a:p>
      </dsp:txBody>
      <dsp:txXfrm>
        <a:off x="4206829" y="1859907"/>
        <a:ext cx="3281327" cy="16490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41D3F-A75C-4458-B87C-3C90AB040E46}">
      <dsp:nvSpPr>
        <dsp:cNvPr id="0" name=""/>
        <dsp:cNvSpPr/>
      </dsp:nvSpPr>
      <dsp:spPr>
        <a:xfrm>
          <a:off x="2961759" y="1399195"/>
          <a:ext cx="3485715" cy="34857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IN" sz="6500" kern="1200" dirty="0"/>
            <a:t>RISKS</a:t>
          </a:r>
        </a:p>
      </dsp:txBody>
      <dsp:txXfrm>
        <a:off x="3472230" y="1909666"/>
        <a:ext cx="2464773" cy="2464773"/>
      </dsp:txXfrm>
    </dsp:sp>
    <dsp:sp modelId="{18559949-1E09-4BCF-B14F-A74ACF12CD14}">
      <dsp:nvSpPr>
        <dsp:cNvPr id="0" name=""/>
        <dsp:cNvSpPr/>
      </dsp:nvSpPr>
      <dsp:spPr>
        <a:xfrm>
          <a:off x="3833188" y="622"/>
          <a:ext cx="1742857" cy="174285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Security Challenge</a:t>
          </a:r>
        </a:p>
      </dsp:txBody>
      <dsp:txXfrm>
        <a:off x="4088423" y="255857"/>
        <a:ext cx="1232387" cy="1232387"/>
      </dsp:txXfrm>
    </dsp:sp>
    <dsp:sp modelId="{CCF2AB98-F57D-43F8-A8CB-8B9F4A1B306D}">
      <dsp:nvSpPr>
        <dsp:cNvPr id="0" name=""/>
        <dsp:cNvSpPr/>
      </dsp:nvSpPr>
      <dsp:spPr>
        <a:xfrm>
          <a:off x="5799068" y="1135623"/>
          <a:ext cx="1742857" cy="174285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Cost Escalate Too Fast</a:t>
          </a:r>
        </a:p>
      </dsp:txBody>
      <dsp:txXfrm>
        <a:off x="6054303" y="1390858"/>
        <a:ext cx="1232387" cy="1232387"/>
      </dsp:txXfrm>
    </dsp:sp>
    <dsp:sp modelId="{17DA346A-C04B-4B4A-92D4-446A7F01BEE9}">
      <dsp:nvSpPr>
        <dsp:cNvPr id="0" name=""/>
        <dsp:cNvSpPr/>
      </dsp:nvSpPr>
      <dsp:spPr>
        <a:xfrm>
          <a:off x="5799068" y="3405625"/>
          <a:ext cx="1742857" cy="174285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Outdated Analytics</a:t>
          </a:r>
          <a:endParaRPr lang="en-IN" sz="2000" kern="1200" dirty="0"/>
        </a:p>
      </dsp:txBody>
      <dsp:txXfrm>
        <a:off x="6054303" y="3660860"/>
        <a:ext cx="1232387" cy="1232387"/>
      </dsp:txXfrm>
    </dsp:sp>
    <dsp:sp modelId="{439B54EC-AF31-4AA4-B6FD-5E0BA15397E8}">
      <dsp:nvSpPr>
        <dsp:cNvPr id="0" name=""/>
        <dsp:cNvSpPr/>
      </dsp:nvSpPr>
      <dsp:spPr>
        <a:xfrm>
          <a:off x="3833188" y="4540627"/>
          <a:ext cx="1742857" cy="174285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Information Overload</a:t>
          </a:r>
          <a:endParaRPr lang="en-IN" sz="1600" kern="1200" dirty="0"/>
        </a:p>
      </dsp:txBody>
      <dsp:txXfrm>
        <a:off x="4088423" y="4795862"/>
        <a:ext cx="1232387" cy="1232387"/>
      </dsp:txXfrm>
    </dsp:sp>
    <dsp:sp modelId="{67ED14BF-2F10-463D-8BA7-E96115862AB9}">
      <dsp:nvSpPr>
        <dsp:cNvPr id="0" name=""/>
        <dsp:cNvSpPr/>
      </dsp:nvSpPr>
      <dsp:spPr>
        <a:xfrm>
          <a:off x="1822944" y="3357400"/>
          <a:ext cx="1831586" cy="183930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Unorganized</a:t>
          </a:r>
        </a:p>
        <a:p>
          <a:pPr marL="0" lvl="0" indent="0" algn="ctr" defTabSz="711200">
            <a:lnSpc>
              <a:spcPct val="90000"/>
            </a:lnSpc>
            <a:spcBef>
              <a:spcPct val="0"/>
            </a:spcBef>
            <a:spcAft>
              <a:spcPct val="35000"/>
            </a:spcAft>
            <a:buNone/>
          </a:pPr>
          <a:r>
            <a:rPr lang="en-IN" sz="1600" b="1" kern="1200" dirty="0"/>
            <a:t>siloed data</a:t>
          </a:r>
        </a:p>
      </dsp:txBody>
      <dsp:txXfrm>
        <a:off x="2091174" y="3626760"/>
        <a:ext cx="1295126" cy="1300587"/>
      </dsp:txXfrm>
    </dsp:sp>
    <dsp:sp modelId="{66625ED6-A355-4152-93AC-745B15355A47}">
      <dsp:nvSpPr>
        <dsp:cNvPr id="0" name=""/>
        <dsp:cNvSpPr/>
      </dsp:nvSpPr>
      <dsp:spPr>
        <a:xfrm>
          <a:off x="1867308" y="1135623"/>
          <a:ext cx="1742857" cy="1742857"/>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Cyber Breach</a:t>
          </a:r>
        </a:p>
      </dsp:txBody>
      <dsp:txXfrm>
        <a:off x="2122543" y="1390858"/>
        <a:ext cx="1232387" cy="1232387"/>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hemePictureAccent">
  <dgm:title val="Theme Picture Accent"/>
  <dgm:desc val="Use to show a group of pictures with the first picture being centered and the largest. Can contain up to six Level 1 pictures. Unused pictures do not appear, but remain available if you switch layouts.  Works best with small amounts of text."/>
  <dgm:catLst>
    <dgm:cat type="picture" pri="13250"/>
    <dgm:cat type="officeonline" pri="4000"/>
  </dgm:catLst>
  <dgm:sampData>
    <dgm:dataModel>
      <dgm:ptLst>
        <dgm:pt modelId="0" type="doc"/>
        <dgm:pt modelId="10">
          <dgm:prSet phldr="1"/>
        </dgm:pt>
        <dgm:pt modelId="20">
          <dgm:prSet phldr="1"/>
        </dgm:pt>
        <dgm:pt modelId="30">
          <dgm:prSet phldr="1"/>
        </dgm:pt>
        <dgm:pt modelId="40">
          <dgm:prSet phldr="1"/>
        </dgm:pt>
        <dgm:pt modelId="50">
          <dgm:prSet phldr="1"/>
        </dgm:pt>
        <dgm:pt modelId="60">
          <dgm:prSet phldr="1"/>
        </dgm:pt>
      </dgm:ptLst>
      <dgm:cxnLst>
        <dgm:cxn modelId="70" srcId="0" destId="10" srcOrd="0" destOrd="0"/>
        <dgm:cxn modelId="80" srcId="0" destId="20" srcOrd="1" destOrd="0"/>
        <dgm:cxn modelId="90" srcId="0" destId="30" srcOrd="2" destOrd="0"/>
        <dgm:cxn modelId="100" srcId="0" destId="40" srcOrd="3" destOrd="0"/>
        <dgm:cxn modelId="110" srcId="0" destId="50" srcOrd="4" destOrd="0"/>
        <dgm:cxn modelId="120" srcId="0" destId="60" srcOrd="5"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6"/>
      <dgm:chPref val="6"/>
      <dgm:dir/>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5" axis="ch" ptType="node" func="cnt" op="equ" val="2">
            <dgm:alg type="composite">
              <dgm:param type="ar" val="0.9528"/>
            </dgm:alg>
            <dgm:constrLst>
              <dgm:constr type="primFontSz" for="des" forName="Text1" val="65"/>
              <dgm:constr type="primFontSz" for="des" forName="Text2" refType="primFontSz" refFor="des" refForName="Text1" op="equ"/>
              <dgm:constr type="l" for="ch" forName="Image1" refType="w" fact="0"/>
              <dgm:constr type="t" for="ch" forName="Image1" refType="h" fact="0.4119"/>
              <dgm:constr type="w" for="ch" forName="Image1" refType="w" fact="0.997"/>
              <dgm:constr type="h" for="ch" forName="Image1" refType="h" fact="0.5881"/>
              <dgm:constr type="l" for="ch" forName="Accent1" refType="w" fact="0.049"/>
              <dgm:constr type="t" for="ch" forName="Accent1" refType="h" fact="0.4563"/>
              <dgm:constr type="w" for="ch" forName="Accent1" refType="w" fact="0.9008"/>
              <dgm:constr type="h" for="ch" forName="Accent1" refType="h" fact="0.4958"/>
              <dgm:constr type="l" for="ch" forName="Image2" refType="w" fact="0.6099"/>
              <dgm:constr type="t" for="ch" forName="Image2" refType="h" fact="0"/>
              <dgm:constr type="w" for="ch" forName="Image2" refType="w" fact="0.3901"/>
              <dgm:constr type="h" for="ch" forName="Image2" refType="h" fact="0.3806"/>
              <dgm:constr type="l" for="ch" forName="Accent2" refType="w" fact="0.6338"/>
              <dgm:constr type="t" for="ch" forName="Accent2" refType="h" fact="0.0231"/>
              <dgm:constr type="w" for="ch" forName="Accent2" refType="w" fact="0.3418"/>
              <dgm:constr type="h" for="ch" forName="Accent2" refType="h" fact="0.3343"/>
              <dgm:constr type="l" for="ch" forName="Text1" refType="w" fact="0.049"/>
              <dgm:constr type="t" for="ch" forName="Text1" refType="h" fact="0.8032"/>
              <dgm:constr type="w" for="ch" forName="Text1" refType="w" fact="0.9008"/>
              <dgm:constr type="h" for="ch" forName="Text1" refType="h" fact="0.1499"/>
              <dgm:constr type="l" for="ch" forName="Text2" refType="w" fact="0.6335"/>
              <dgm:constr type="t" for="ch" forName="Text2" refType="h" fact="0.2575"/>
              <dgm:constr type="w" for="ch" forName="Text2" refType="w" fact="0.3418"/>
              <dgm:constr type="h" for="ch" forName="Text2" refType="h" fact="0.0999"/>
            </dgm:constrLst>
          </dgm:if>
          <dgm:if name="Name6"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l" for="ch" forName="Image1" refType="w" fact="0"/>
              <dgm:constr type="t" for="ch" forName="Image1" refType="h" fact="0.4119"/>
              <dgm:constr type="w" for="ch" forName="Image1" refType="w" fact="0.6627"/>
              <dgm:constr type="h" for="ch" forName="Image1" refType="h" fact="0.5881"/>
              <dgm:constr type="l" for="ch" forName="Accent1" refType="w" fact="0.0326"/>
              <dgm:constr type="t" for="ch" forName="Accent1" refType="h" fact="0.4563"/>
              <dgm:constr type="w" for="ch" forName="Accent1" refType="w" fact="0.5988"/>
              <dgm:constr type="h" for="ch" forName="Accent1" refType="h" fact="0.4958"/>
              <dgm:constr type="l" for="ch" forName="Image3" refType="w" fact="0.6846"/>
              <dgm:constr type="t" for="ch" forName="Image3" refType="h" fact="0.6397"/>
              <dgm:constr type="w" for="ch" forName="Image3" refType="w" fact="0.3154"/>
              <dgm:constr type="h" for="ch" forName="Image3" refType="h" fact="0.2805"/>
              <dgm:constr type="l" for="ch" forName="Accent3" refType="w" fact="0.7006"/>
              <dgm:constr type="t" for="ch" forName="Accent3" refType="h" fact="0.6629"/>
              <dgm:constr type="w" for="ch" forName="Accent3" refType="w" fact="0.2833"/>
              <dgm:constr type="h" for="ch" forName="Accent3" refType="h" fact="0.2344"/>
              <dgm:constr type="l" for="ch" forName="Image2" refType="w" fact="0.4054"/>
              <dgm:constr type="t" for="ch" forName="Image2" refType="h" fact="0"/>
              <dgm:constr type="w" for="ch" forName="Image2" refType="w" fact="0.2593"/>
              <dgm:constr type="h" for="ch" forName="Image2" refType="h" fact="0.3806"/>
              <dgm:constr type="l" for="ch" forName="Accent2" refType="w" fact="0.4213"/>
              <dgm:constr type="t" for="ch" forName="Accent2" refType="h" fact="0.0231"/>
              <dgm:constr type="w" for="ch" forName="Accent2" refType="w" fact="0.2272"/>
              <dgm:constr type="h" for="ch" forName="Accent2" refType="h" fact="0.3343"/>
              <dgm:constr type="l" for="ch" forName="Text1" refType="w" fact="0.0326"/>
              <dgm:constr type="t" for="ch" forName="Text1" refType="h" fact="0.8032"/>
              <dgm:constr type="w" for="ch" forName="Text1" refType="w" fact="0.5988"/>
              <dgm:constr type="h" for="ch" forName="Text1" refType="h" fact="0.1499"/>
              <dgm:constr type="l" for="ch" forName="Text2" refType="w" fact="0.4211"/>
              <dgm:constr type="t" for="ch" forName="Text2" refType="h" fact="0.2575"/>
              <dgm:constr type="w" for="ch" forName="Text2" refType="w" fact="0.2272"/>
              <dgm:constr type="h" for="ch" forName="Text2" refType="h" fact="0.0999"/>
              <dgm:constr type="l" for="ch" forName="Text3" refType="w" fact="0.7006"/>
              <dgm:constr type="t" for="ch" forName="Text3" refType="h" fact="0.7974"/>
              <dgm:constr type="w" for="ch" forName="Text3" refType="w" fact="0.2833"/>
              <dgm:constr type="h" for="ch" forName="Text3" refType="h" fact="0.0999"/>
            </dgm:constrLst>
          </dgm:if>
          <dgm:if name="Name7"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l" for="ch" forName="Image1" refType="w" fact="0.1498"/>
              <dgm:constr type="t" for="ch" forName="Image1" refType="h" fact="0.4119"/>
              <dgm:constr type="w" for="ch" forName="Image1" refType="w" fact="0.5634"/>
              <dgm:constr type="h" for="ch" forName="Image1" refType="h" fact="0.5881"/>
              <dgm:constr type="l" for="ch" forName="Accent1" refType="w" fact="0.1774"/>
              <dgm:constr type="t" for="ch" forName="Accent1" refType="h" fact="0.4563"/>
              <dgm:constr type="w" for="ch" forName="Accent1" refType="w" fact="0.5091"/>
              <dgm:constr type="h" for="ch" forName="Accent1" refType="h" fact="0.4958"/>
              <dgm:constr type="l" for="ch" forName="Image4" refType="w" fact="0"/>
              <dgm:constr type="t" for="ch" forName="Image4" refType="h" fact="0.7601"/>
              <dgm:constr type="w" for="ch" forName="Image4" refType="w" fact="0.1316"/>
              <dgm:constr type="h" for="ch" forName="Image4" refType="h" fact="0.2262"/>
              <dgm:constr type="l" for="ch" forName="Accent4" refType="w" fact="0.0136"/>
              <dgm:constr type="t" for="ch" forName="Accent4" refType="h" fact="0.7839"/>
              <dgm:constr type="w" for="ch" forName="Accent4" refType="w" fact="0.1045"/>
              <dgm:constr type="h" for="ch" forName="Accent4" refType="h" fact="0.1806"/>
              <dgm:constr type="l" for="ch" forName="Image3" refType="w" fact="0.7318"/>
              <dgm:constr type="t" for="ch" forName="Image3" refType="h" fact="0.6397"/>
              <dgm:constr type="w" for="ch" forName="Image3" refType="w" fact="0.2682"/>
              <dgm:constr type="h" for="ch" forName="Image3" refType="h" fact="0.2805"/>
              <dgm:constr type="l" for="ch" forName="Accent3" refType="w" fact="0.7455"/>
              <dgm:constr type="t" for="ch" forName="Accent3" refType="h" fact="0.6629"/>
              <dgm:constr type="w" for="ch" forName="Accent3" refType="w" fact="0.2409"/>
              <dgm:constr type="h" for="ch" forName="Accent3" refType="h" fact="0.2344"/>
              <dgm:constr type="l" for="ch" forName="Image2" refType="w" fact="0.4944"/>
              <dgm:constr type="t" for="ch" forName="Image2" refType="h" fact="0"/>
              <dgm:constr type="w" for="ch" forName="Image2" refType="w" fact="0.2205"/>
              <dgm:constr type="h" for="ch" forName="Image2" refType="h" fact="0.3806"/>
              <dgm:constr type="l" for="ch" forName="Accent2" refType="w" fact="0.508"/>
              <dgm:constr type="t" for="ch" forName="Accent2" refType="h" fact="0.0231"/>
              <dgm:constr type="w" for="ch" forName="Accent2" refType="w" fact="0.1932"/>
              <dgm:constr type="h" for="ch" forName="Accent2" refType="h" fact="0.3343"/>
              <dgm:constr type="l" for="ch" forName="Text1" refType="w" fact="0.1774"/>
              <dgm:constr type="t" for="ch" forName="Text1" refType="h" fact="0.8032"/>
              <dgm:constr type="w" for="ch" forName="Text1" refType="w" fact="0.5091"/>
              <dgm:constr type="h" for="ch" forName="Text1" refType="h" fact="0.1499"/>
              <dgm:constr type="l" for="ch" forName="Text2" refType="w" fact="0.5078"/>
              <dgm:constr type="t" for="ch" forName="Text2" refType="h" fact="0.2575"/>
              <dgm:constr type="w" for="ch" forName="Text2" refType="w" fact="0.1932"/>
              <dgm:constr type="h" for="ch" forName="Text2" refType="h" fact="0.0999"/>
              <dgm:constr type="l" for="ch" forName="Text3" refType="w" fact="0.7455"/>
              <dgm:constr type="t" for="ch" forName="Text3" refType="h" fact="0.7974"/>
              <dgm:constr type="w" for="ch" forName="Text3" refType="w" fact="0.2409"/>
              <dgm:constr type="h" for="ch" forName="Text3" refType="h" fact="0.0999"/>
              <dgm:constr type="l" for="ch" forName="Text4" refType="w" fact="0.0136"/>
              <dgm:constr type="t" for="ch" forName="Text4" refType="h" fact="0.8647"/>
              <dgm:constr type="w" for="ch" forName="Text4" refType="w" fact="0.1045"/>
              <dgm:constr type="h" for="ch" forName="Text4" refType="h" fact="0.0999"/>
            </dgm:constrLst>
          </dgm:if>
          <dgm:if name="Name8"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4" refType="w" fact="0.0136"/>
              <dgm:constr type="t" for="ch" forName="Text4" refType="h" fact="0.6132"/>
              <dgm:constr type="w" for="ch" forName="Text4" refType="w" fact="0.1045"/>
              <dgm:constr type="h" for="ch" forName="Text4" refType="h" fact="0.0709"/>
            </dgm:constrLst>
          </dgm:if>
          <dgm:else name="Name9">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Image6" refType="w" fact="0.151"/>
              <dgm:constr type="t" for="ch" forName="Image6" refType="h" fact="0.7301"/>
              <dgm:constr type="w" for="ch" forName="Image6" refType="w" fact="0.2361"/>
              <dgm:constr type="h" for="ch" forName="Image6" refType="h" fact="0.1604"/>
              <dgm:constr type="l" for="ch" forName="Accent6" refType="w" fact="0.1648"/>
              <dgm:constr type="t" for="ch" forName="Accent6" refType="h" fact="0.7467"/>
              <dgm:constr type="w" for="ch" forName="Accent6" refType="w" fact="0.2091"/>
              <dgm:constr type="h" for="ch" forName="Accent6" refType="h" fact="0.1281"/>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6" refType="w" fact="0.1648"/>
              <dgm:constr type="t" for="ch" forName="Text6" refType="h" fact="0.8039"/>
              <dgm:constr type="w" for="ch" forName="Text6" refType="w" fact="0.2091"/>
              <dgm:constr type="h" for="ch" forName="Text6" refType="h" fact="0.0709"/>
              <dgm:constr type="l" for="ch" forName="Text4" refType="w" fact="0.0136"/>
              <dgm:constr type="t" for="ch" forName="Text4" refType="h" fact="0.6132"/>
              <dgm:constr type="w" for="ch" forName="Text4" refType="w" fact="0.1045"/>
              <dgm:constr type="h" for="ch" forName="Text4" refType="h" fact="0.0709"/>
            </dgm:constrLst>
          </dgm:else>
        </dgm:choose>
      </dgm:if>
      <dgm:else name="Name10">
        <dgm:choose name="Name11">
          <dgm:if name="Name12"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13" axis="ch" ptType="node" func="cnt" op="equ" val="2">
            <dgm:alg type="composite">
              <dgm:param type="ar" val="0.9528"/>
            </dgm:alg>
            <dgm:constrLst>
              <dgm:constr type="primFontSz" for="des" forName="Text1" val="65"/>
              <dgm:constr type="primFontSz" for="des" forName="Text2" refType="primFontSz" refFor="des" refForName="Text1" op="equ"/>
              <dgm:constr type="r" for="ch" forName="Image1" refType="w"/>
              <dgm:constr type="t" for="ch" forName="Image1" refType="h" fact="0.4119"/>
              <dgm:constr type="w" for="ch" forName="Image1" refType="w" fact="0.997"/>
              <dgm:constr type="h" for="ch" forName="Image1" refType="h" fact="0.5881"/>
              <dgm:constr type="r" for="ch" forName="Accent1" refType="w" fact="0.951"/>
              <dgm:constr type="t" for="ch" forName="Accent1" refType="h" fact="0.4563"/>
              <dgm:constr type="w" for="ch" forName="Accent1" refType="w" fact="0.9008"/>
              <dgm:constr type="h" for="ch" forName="Accent1" refType="h" fact="0.4958"/>
              <dgm:constr type="r" for="ch" forName="Image2" refType="w" fact="0.3901"/>
              <dgm:constr type="t" for="ch" forName="Image2" refType="h" fact="0"/>
              <dgm:constr type="w" for="ch" forName="Image2" refType="w" fact="0.3901"/>
              <dgm:constr type="h" for="ch" forName="Image2" refType="h" fact="0.3806"/>
              <dgm:constr type="r" for="ch" forName="Accent2" refType="w" fact="0.3662"/>
              <dgm:constr type="t" for="ch" forName="Accent2" refType="h" fact="0.0231"/>
              <dgm:constr type="w" for="ch" forName="Accent2" refType="w" fact="0.3418"/>
              <dgm:constr type="h" for="ch" forName="Accent2" refType="h" fact="0.3343"/>
              <dgm:constr type="r" for="ch" forName="Text1" refType="w" fact="0.951"/>
              <dgm:constr type="t" for="ch" forName="Text1" refType="h" fact="0.8032"/>
              <dgm:constr type="w" for="ch" forName="Text1" refType="w" fact="0.9008"/>
              <dgm:constr type="h" for="ch" forName="Text1" refType="h" fact="0.1499"/>
              <dgm:constr type="r" for="ch" forName="Text2" refType="w" fact="0.3665"/>
              <dgm:constr type="t" for="ch" forName="Text2" refType="h" fact="0.2575"/>
              <dgm:constr type="w" for="ch" forName="Text2" refType="w" fact="0.3418"/>
              <dgm:constr type="h" for="ch" forName="Text2" refType="h" fact="0.0999"/>
            </dgm:constrLst>
          </dgm:if>
          <dgm:if name="Name14"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r" for="ch" forName="Image1" refType="w"/>
              <dgm:constr type="t" for="ch" forName="Image1" refType="h" fact="0.4119"/>
              <dgm:constr type="w" for="ch" forName="Image1" refType="w" fact="0.6627"/>
              <dgm:constr type="h" for="ch" forName="Image1" refType="h" fact="0.5881"/>
              <dgm:constr type="r" for="ch" forName="Accent1" refType="w" fact="0.9674"/>
              <dgm:constr type="t" for="ch" forName="Accent1" refType="h" fact="0.4563"/>
              <dgm:constr type="w" for="ch" forName="Accent1" refType="w" fact="0.5988"/>
              <dgm:constr type="h" for="ch" forName="Accent1" refType="h" fact="0.4958"/>
              <dgm:constr type="r" for="ch" forName="Image3" refType="w" fact="0.3154"/>
              <dgm:constr type="t" for="ch" forName="Image3" refType="h" fact="0.6397"/>
              <dgm:constr type="w" for="ch" forName="Image3" refType="w" fact="0.3154"/>
              <dgm:constr type="h" for="ch" forName="Image3" refType="h" fact="0.2805"/>
              <dgm:constr type="r" for="ch" forName="Accent3" refType="w" fact="0.2994"/>
              <dgm:constr type="t" for="ch" forName="Accent3" refType="h" fact="0.6629"/>
              <dgm:constr type="w" for="ch" forName="Accent3" refType="w" fact="0.2833"/>
              <dgm:constr type="h" for="ch" forName="Accent3" refType="h" fact="0.2344"/>
              <dgm:constr type="r" for="ch" forName="Image2" refType="w" fact="0.5946"/>
              <dgm:constr type="t" for="ch" forName="Image2" refType="h" fact="0"/>
              <dgm:constr type="w" for="ch" forName="Image2" refType="w" fact="0.2593"/>
              <dgm:constr type="h" for="ch" forName="Image2" refType="h" fact="0.3806"/>
              <dgm:constr type="r" for="ch" forName="Accent2" refType="w" fact="0.5787"/>
              <dgm:constr type="t" for="ch" forName="Accent2" refType="h" fact="0.0231"/>
              <dgm:constr type="w" for="ch" forName="Accent2" refType="w" fact="0.2272"/>
              <dgm:constr type="h" for="ch" forName="Accent2" refType="h" fact="0.3343"/>
              <dgm:constr type="r" for="ch" forName="Text1" refType="w" fact="0.9674"/>
              <dgm:constr type="t" for="ch" forName="Text1" refType="h" fact="0.8032"/>
              <dgm:constr type="w" for="ch" forName="Text1" refType="w" fact="0.5988"/>
              <dgm:constr type="h" for="ch" forName="Text1" refType="h" fact="0.1499"/>
              <dgm:constr type="r" for="ch" forName="Text2" refType="w" fact="0.5789"/>
              <dgm:constr type="t" for="ch" forName="Text2" refType="h" fact="0.2575"/>
              <dgm:constr type="w" for="ch" forName="Text2" refType="w" fact="0.2272"/>
              <dgm:constr type="h" for="ch" forName="Text2" refType="h" fact="0.0999"/>
              <dgm:constr type="r" for="ch" forName="Text3" refType="w" fact="0.2994"/>
              <dgm:constr type="t" for="ch" forName="Text3" refType="h" fact="0.7974"/>
              <dgm:constr type="w" for="ch" forName="Text3" refType="w" fact="0.2833"/>
              <dgm:constr type="h" for="ch" forName="Text3" refType="h" fact="0.0999"/>
            </dgm:constrLst>
          </dgm:if>
          <dgm:if name="Name15"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r" for="ch" forName="Image1" refType="w" fact="0.8502"/>
              <dgm:constr type="t" for="ch" forName="Image1" refType="h" fact="0.4119"/>
              <dgm:constr type="w" for="ch" forName="Image1" refType="w" fact="0.5634"/>
              <dgm:constr type="h" for="ch" forName="Image1" refType="h" fact="0.5881"/>
              <dgm:constr type="r" for="ch" forName="Accent1" refType="w" fact="0.8226"/>
              <dgm:constr type="t" for="ch" forName="Accent1" refType="h" fact="0.4563"/>
              <dgm:constr type="w" for="ch" forName="Accent1" refType="w" fact="0.5091"/>
              <dgm:constr type="h" for="ch" forName="Accent1" refType="h" fact="0.4958"/>
              <dgm:constr type="r" for="ch" forName="Image4" refType="w"/>
              <dgm:constr type="t" for="ch" forName="Image4" refType="h" fact="0.7601"/>
              <dgm:constr type="w" for="ch" forName="Image4" refType="w" fact="0.1316"/>
              <dgm:constr type="h" for="ch" forName="Image4" refType="h" fact="0.2262"/>
              <dgm:constr type="r" for="ch" forName="Accent4" refType="w" fact="0.9864"/>
              <dgm:constr type="t" for="ch" forName="Accent4" refType="h" fact="0.7839"/>
              <dgm:constr type="w" for="ch" forName="Accent4" refType="w" fact="0.1045"/>
              <dgm:constr type="h" for="ch" forName="Accent4" refType="h" fact="0.1806"/>
              <dgm:constr type="r" for="ch" forName="Image3" refType="w" fact="0.2682"/>
              <dgm:constr type="t" for="ch" forName="Image3" refType="h" fact="0.6397"/>
              <dgm:constr type="w" for="ch" forName="Image3" refType="w" fact="0.2682"/>
              <dgm:constr type="h" for="ch" forName="Image3" refType="h" fact="0.2805"/>
              <dgm:constr type="r" for="ch" forName="Accent3" refType="w" fact="0.2545"/>
              <dgm:constr type="t" for="ch" forName="Accent3" refType="h" fact="0.6629"/>
              <dgm:constr type="w" for="ch" forName="Accent3" refType="w" fact="0.2409"/>
              <dgm:constr type="h" for="ch" forName="Accent3" refType="h" fact="0.2344"/>
              <dgm:constr type="r" for="ch" forName="Image2" refType="w" fact="0.5056"/>
              <dgm:constr type="t" for="ch" forName="Image2" refType="h" fact="0"/>
              <dgm:constr type="w" for="ch" forName="Image2" refType="w" fact="0.2205"/>
              <dgm:constr type="h" for="ch" forName="Image2" refType="h" fact="0.3806"/>
              <dgm:constr type="r" for="ch" forName="Accent2" refType="w" fact="0.492"/>
              <dgm:constr type="t" for="ch" forName="Accent2" refType="h" fact="0.0231"/>
              <dgm:constr type="w" for="ch" forName="Accent2" refType="w" fact="0.1932"/>
              <dgm:constr type="h" for="ch" forName="Accent2" refType="h" fact="0.3343"/>
              <dgm:constr type="r" for="ch" forName="Text1" refType="w" fact="0.8226"/>
              <dgm:constr type="t" for="ch" forName="Text1" refType="h" fact="0.8032"/>
              <dgm:constr type="w" for="ch" forName="Text1" refType="w" fact="0.5091"/>
              <dgm:constr type="h" for="ch" forName="Text1" refType="h" fact="0.1499"/>
              <dgm:constr type="r" for="ch" forName="Text2" refType="w" fact="0.4922"/>
              <dgm:constr type="t" for="ch" forName="Text2" refType="h" fact="0.2575"/>
              <dgm:constr type="w" for="ch" forName="Text2" refType="w" fact="0.1932"/>
              <dgm:constr type="h" for="ch" forName="Text2" refType="h" fact="0.0999"/>
              <dgm:constr type="r" for="ch" forName="Text3" refType="w" fact="0.2545"/>
              <dgm:constr type="t" for="ch" forName="Text3" refType="h" fact="0.7974"/>
              <dgm:constr type="w" for="ch" forName="Text3" refType="w" fact="0.2409"/>
              <dgm:constr type="h" for="ch" forName="Text3" refType="h" fact="0.0999"/>
              <dgm:constr type="r" for="ch" forName="Text4" refType="w" fact="0.9864"/>
              <dgm:constr type="t" for="ch" forName="Text4" refType="h" fact="0.8647"/>
              <dgm:constr type="w" for="ch" forName="Text4" refType="w" fact="0.1045"/>
              <dgm:constr type="h" for="ch" forName="Text4" refType="h" fact="0.0999"/>
            </dgm:constrLst>
          </dgm:if>
          <dgm:if name="Name16"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2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4" refType="w" fact="0.9864"/>
              <dgm:constr type="t" for="ch" forName="Text4" refType="h" fact="0.6132"/>
              <dgm:constr type="w" for="ch" forName="Text4" refType="w" fact="0.1045"/>
              <dgm:constr type="h" for="ch" forName="Text4" refType="h" fact="0.0709"/>
            </dgm:constrLst>
          </dgm:if>
          <dgm:else name="Name17">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1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Image6" refType="w" fact="0.849"/>
              <dgm:constr type="t" for="ch" forName="Image6" refType="h" fact="0.7301"/>
              <dgm:constr type="w" for="ch" forName="Image6" refType="w" fact="0.2361"/>
              <dgm:constr type="h" for="ch" forName="Image6" refType="h" fact="0.1604"/>
              <dgm:constr type="r" for="ch" forName="Accent6" refType="w" fact="0.8352"/>
              <dgm:constr type="t" for="ch" forName="Accent6" refType="h" fact="0.7467"/>
              <dgm:constr type="w" for="ch" forName="Accent6" refType="w" fact="0.2091"/>
              <dgm:constr type="h" for="ch" forName="Accent6" refType="h" fact="0.1281"/>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6" refType="w" fact="0.8352"/>
              <dgm:constr type="t" for="ch" forName="Text6" refType="h" fact="0.8039"/>
              <dgm:constr type="w" for="ch" forName="Text6" refType="w" fact="0.2091"/>
              <dgm:constr type="h" for="ch" forName="Text6" refType="h" fact="0.0709"/>
              <dgm:constr type="r" for="ch" forName="Text4" refType="w" fact="0.9864"/>
              <dgm:constr type="t" for="ch" forName="Text4" refType="h" fact="0.6132"/>
              <dgm:constr type="w" for="ch" forName="Text4" refType="w" fact="0.1045"/>
              <dgm:constr type="h" for="ch" forName="Text4" refType="h" fact="0.0709"/>
            </dgm:constrLst>
          </dgm:else>
        </dgm:choose>
      </dgm:else>
    </dgm:choose>
    <dgm:forEach name="wrapper" axis="self" ptType="parTrans">
      <dgm:forEach name="ImageRepeat" axis="self">
        <dgm:layoutNode name="Image" styleLbl="alignImgPlace1">
          <dgm:alg type="sp"/>
          <dgm:shape xmlns:r="http://schemas.openxmlformats.org/officeDocument/2006/relationships" type="rect" r:blip="" blipPhldr="1">
            <dgm:adjLst/>
          </dgm:shape>
          <dgm:presOf/>
        </dgm:layoutNode>
      </dgm:forEach>
      <dgm:forEach name="accentRepeat" axis="self">
        <dgm:layoutNode name="Accent" styleLbl="parChTrans1D1">
          <dgm:alg type="sp"/>
          <dgm:shape xmlns:r="http://schemas.openxmlformats.org/officeDocument/2006/relationships" type="rect" r:blip="">
            <dgm:adjLst/>
          </dgm:shape>
          <dgm:presOf/>
        </dgm:layoutNode>
      </dgm:forEach>
    </dgm:forEach>
    <dgm:forEach name="Name18" axis="ch" ptType="node" cnt="1">
      <dgm:layoutNode name="Image1">
        <dgm:alg type="sp"/>
        <dgm:shape xmlns:r="http://schemas.openxmlformats.org/officeDocument/2006/relationships" r:blip="">
          <dgm:adjLst/>
        </dgm:shape>
        <dgm:presOf/>
        <dgm:forEach name="Name19" ref="ImageRepeat"/>
      </dgm:layoutNode>
      <dgm:layoutNode name="Accent1">
        <dgm:alg type="sp"/>
        <dgm:shape xmlns:r="http://schemas.openxmlformats.org/officeDocument/2006/relationships" r:blip="">
          <dgm:adjLst/>
        </dgm:shape>
        <dgm:presOf/>
        <dgm:constrLst/>
        <dgm:forEach name="Name20" ref="accentRepeat"/>
      </dgm:layoutNode>
      <dgm:layoutNode name="Text1" styleLbl="alignImgPlace1">
        <dgm:varLst>
          <dgm:chMax val="0"/>
          <dgm:chPref val="0"/>
          <dgm:bulletEnabled val="1"/>
        </dgm:varLst>
        <dgm:alg type="tx">
          <dgm:param type="parTxLTRAlign" val="r"/>
          <dgm:param type="shpTxLTRAlignCh" val="r"/>
          <dgm:param type="txAnchorVert" val="b"/>
          <dgm:param type="txAnchorVertCh" val="b"/>
          <dgm:param type="lnSpPar" val="100"/>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1" axis="ch" ptType="node" st="2" cnt="1">
      <dgm:layoutNode name="Image2">
        <dgm:alg type="sp"/>
        <dgm:shape xmlns:r="http://schemas.openxmlformats.org/officeDocument/2006/relationships" r:blip="">
          <dgm:adjLst/>
        </dgm:shape>
        <dgm:presOf/>
        <dgm:forEach name="Name22" ref="ImageRepeat"/>
      </dgm:layoutNode>
      <dgm:layoutNode name="Accent2">
        <dgm:alg type="sp"/>
        <dgm:shape xmlns:r="http://schemas.openxmlformats.org/officeDocument/2006/relationships" r:blip="">
          <dgm:adjLst/>
        </dgm:shape>
        <dgm:presOf/>
        <dgm:constrLst/>
        <dgm:forEach name="Name23" ref="accentRepeat"/>
      </dgm:layoutNode>
      <dgm:layoutNode name="Text2"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4" axis="ch" ptType="node" st="3" cnt="1">
      <dgm:layoutNode name="Image3">
        <dgm:alg type="sp"/>
        <dgm:shape xmlns:r="http://schemas.openxmlformats.org/officeDocument/2006/relationships" r:blip="">
          <dgm:adjLst/>
        </dgm:shape>
        <dgm:presOf/>
        <dgm:forEach name="Name25" ref="ImageRepeat"/>
      </dgm:layoutNode>
      <dgm:layoutNode name="Accent3">
        <dgm:alg type="sp"/>
        <dgm:shape xmlns:r="http://schemas.openxmlformats.org/officeDocument/2006/relationships" r:blip="">
          <dgm:adjLst/>
        </dgm:shape>
        <dgm:presOf/>
        <dgm:constrLst/>
        <dgm:forEach name="Name26" ref="accentRepeat"/>
      </dgm:layoutNode>
      <dgm:layoutNode name="Text3"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7" axis="ch" ptType="node" st="4" cnt="1">
      <dgm:layoutNode name="Image4">
        <dgm:alg type="sp"/>
        <dgm:shape xmlns:r="http://schemas.openxmlformats.org/officeDocument/2006/relationships" r:blip="">
          <dgm:adjLst/>
        </dgm:shape>
        <dgm:presOf/>
        <dgm:forEach name="Name28" ref="ImageRepeat"/>
      </dgm:layoutNode>
      <dgm:layoutNode name="Accent4">
        <dgm:alg type="sp"/>
        <dgm:shape xmlns:r="http://schemas.openxmlformats.org/officeDocument/2006/relationships" r:blip="">
          <dgm:adjLst/>
        </dgm:shape>
        <dgm:presOf/>
        <dgm:constrLst/>
        <dgm:forEach name="Name29" ref="accentRepeat"/>
      </dgm:layoutNode>
      <dgm:layoutNode name="Text4"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0" axis="ch" ptType="node" st="5" cnt="1">
      <dgm:layoutNode name="Image5">
        <dgm:alg type="sp"/>
        <dgm:shape xmlns:r="http://schemas.openxmlformats.org/officeDocument/2006/relationships" r:blip="">
          <dgm:adjLst/>
        </dgm:shape>
        <dgm:presOf/>
        <dgm:forEach name="Name31" ref="ImageRepeat"/>
      </dgm:layoutNode>
      <dgm:layoutNode name="Accent5">
        <dgm:alg type="sp"/>
        <dgm:shape xmlns:r="http://schemas.openxmlformats.org/officeDocument/2006/relationships" r:blip="">
          <dgm:adjLst/>
        </dgm:shape>
        <dgm:presOf/>
        <dgm:constrLst/>
        <dgm:forEach name="Name32" ref="accentRepeat"/>
      </dgm:layoutNode>
      <dgm:layoutNode name="Text5"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3" axis="ch" ptType="node" st="6" cnt="1">
      <dgm:layoutNode name="Image6">
        <dgm:alg type="sp"/>
        <dgm:shape xmlns:r="http://schemas.openxmlformats.org/officeDocument/2006/relationships" r:blip="">
          <dgm:adjLst/>
        </dgm:shape>
        <dgm:presOf/>
        <dgm:forEach name="Name34" ref="ImageRepeat"/>
      </dgm:layoutNode>
      <dgm:layoutNode name="Accent6">
        <dgm:alg type="sp"/>
        <dgm:shape xmlns:r="http://schemas.openxmlformats.org/officeDocument/2006/relationships" r:blip="">
          <dgm:adjLst/>
        </dgm:shape>
        <dgm:presOf/>
        <dgm:constrLst/>
        <dgm:forEach name="Name35" ref="accentRepeat"/>
      </dgm:layoutNode>
      <dgm:layoutNode name="Text6"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3/13/2018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flip="none" rotWithShape="1">
          <a:gsLst>
            <a:gs pos="57000">
              <a:schemeClr val="accent1">
                <a:lumMod val="20000"/>
                <a:lumOff val="80000"/>
                <a:alpha val="75000"/>
              </a:schemeClr>
            </a:gs>
            <a:gs pos="100000">
              <a:srgbClr val="B7E8F8"/>
            </a:gs>
            <a:gs pos="96000">
              <a:schemeClr val="accent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3/13/2018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7.jp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9.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hyperlink" Target="http://www.dst.gov.in/national-data-sharing-and-accessibility-policy-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33748-7EF2-4632-B108-C54D9F887BC3}"/>
              </a:ext>
            </a:extLst>
          </p:cNvPr>
          <p:cNvSpPr>
            <a:spLocks noGrp="1"/>
          </p:cNvSpPr>
          <p:nvPr>
            <p:ph type="ctrTitle"/>
          </p:nvPr>
        </p:nvSpPr>
        <p:spPr>
          <a:xfrm>
            <a:off x="552909" y="362711"/>
            <a:ext cx="9015160" cy="1646302"/>
          </a:xfrm>
        </p:spPr>
        <p:txBody>
          <a:bodyPr/>
          <a:lstStyle/>
          <a:p>
            <a:pPr algn="ctr"/>
            <a:r>
              <a:rPr lang="en-IN" b="1" dirty="0">
                <a:solidFill>
                  <a:schemeClr val="accent2">
                    <a:lumMod val="50000"/>
                  </a:schemeClr>
                </a:solidFill>
                <a:latin typeface="Bell MT" panose="02020503060305020303" pitchFamily="18" charset="0"/>
              </a:rPr>
              <a:t>ANAND ENGINEERING COLLEGE AGRA</a:t>
            </a:r>
          </a:p>
        </p:txBody>
      </p:sp>
      <p:sp>
        <p:nvSpPr>
          <p:cNvPr id="3" name="Subtitle 2">
            <a:extLst>
              <a:ext uri="{FF2B5EF4-FFF2-40B4-BE49-F238E27FC236}">
                <a16:creationId xmlns:a16="http://schemas.microsoft.com/office/drawing/2014/main" id="{E14A44D8-0115-4428-B544-81C00EF83372}"/>
              </a:ext>
            </a:extLst>
          </p:cNvPr>
          <p:cNvSpPr>
            <a:spLocks noGrp="1"/>
          </p:cNvSpPr>
          <p:nvPr>
            <p:ph type="subTitle" idx="1"/>
          </p:nvPr>
        </p:nvSpPr>
        <p:spPr>
          <a:xfrm>
            <a:off x="1758859" y="1740722"/>
            <a:ext cx="6788793" cy="3780183"/>
          </a:xfrm>
        </p:spPr>
        <p:txBody>
          <a:bodyPr>
            <a:noAutofit/>
          </a:bodyPr>
          <a:lstStyle/>
          <a:p>
            <a:pPr algn="ctr"/>
            <a:endParaRPr lang="en-IN" sz="5400" dirty="0">
              <a:solidFill>
                <a:schemeClr val="accent2">
                  <a:lumMod val="50000"/>
                </a:schemeClr>
              </a:solidFill>
              <a:latin typeface="Bell MT" panose="02020503060305020303" pitchFamily="18" charset="0"/>
            </a:endParaRPr>
          </a:p>
          <a:p>
            <a:pPr algn="ctr"/>
            <a:r>
              <a:rPr lang="en-IN" sz="4000" dirty="0">
                <a:solidFill>
                  <a:schemeClr val="accent2">
                    <a:lumMod val="50000"/>
                  </a:schemeClr>
                </a:solidFill>
                <a:latin typeface="Bell MT" panose="02020503060305020303" pitchFamily="18" charset="0"/>
              </a:rPr>
              <a:t>Computer Science and Engineering</a:t>
            </a:r>
          </a:p>
          <a:p>
            <a:pPr algn="ctr"/>
            <a:r>
              <a:rPr lang="en-IN" sz="4000" dirty="0">
                <a:solidFill>
                  <a:schemeClr val="accent2">
                    <a:lumMod val="50000"/>
                  </a:schemeClr>
                </a:solidFill>
                <a:latin typeface="Bell MT" panose="02020503060305020303" pitchFamily="18" charset="0"/>
              </a:rPr>
              <a:t>PRESENTATION ON</a:t>
            </a:r>
          </a:p>
          <a:p>
            <a:pPr algn="ctr"/>
            <a:r>
              <a:rPr lang="en-IN" sz="5400" b="1" u="sng" dirty="0">
                <a:solidFill>
                  <a:schemeClr val="tx1">
                    <a:lumMod val="95000"/>
                    <a:lumOff val="5000"/>
                  </a:schemeClr>
                </a:solidFill>
                <a:latin typeface="Bell MT" panose="02020503060305020303" pitchFamily="18" charset="0"/>
              </a:rPr>
              <a:t>BIG DATA</a:t>
            </a:r>
          </a:p>
        </p:txBody>
      </p:sp>
      <p:sp>
        <p:nvSpPr>
          <p:cNvPr id="4" name="TextBox 3">
            <a:extLst>
              <a:ext uri="{FF2B5EF4-FFF2-40B4-BE49-F238E27FC236}">
                <a16:creationId xmlns:a16="http://schemas.microsoft.com/office/drawing/2014/main" id="{82B0E6D4-AD59-498A-A3D5-336A0AF4CF60}"/>
              </a:ext>
            </a:extLst>
          </p:cNvPr>
          <p:cNvSpPr txBox="1"/>
          <p:nvPr/>
        </p:nvSpPr>
        <p:spPr>
          <a:xfrm>
            <a:off x="8097078" y="4465983"/>
            <a:ext cx="3551583" cy="1938992"/>
          </a:xfrm>
          <a:prstGeom prst="rect">
            <a:avLst/>
          </a:prstGeom>
          <a:noFill/>
        </p:spPr>
        <p:txBody>
          <a:bodyPr wrap="square" rtlCol="0">
            <a:spAutoFit/>
          </a:bodyPr>
          <a:lstStyle/>
          <a:p>
            <a:r>
              <a:rPr lang="en-IN" sz="4000" dirty="0"/>
              <a:t>By :</a:t>
            </a:r>
          </a:p>
          <a:p>
            <a:r>
              <a:rPr lang="en-IN" sz="4000" dirty="0"/>
              <a:t>RINSHITA</a:t>
            </a:r>
          </a:p>
          <a:p>
            <a:r>
              <a:rPr lang="en-IN" sz="4000" dirty="0"/>
              <a:t>CSE 3</a:t>
            </a:r>
            <a:r>
              <a:rPr lang="en-IN" sz="4000" baseline="30000" dirty="0"/>
              <a:t>rd</a:t>
            </a:r>
            <a:r>
              <a:rPr lang="en-IN" sz="4000" dirty="0"/>
              <a:t> YEAR</a:t>
            </a:r>
          </a:p>
        </p:txBody>
      </p:sp>
    </p:spTree>
    <p:extLst>
      <p:ext uri="{BB962C8B-B14F-4D97-AF65-F5344CB8AC3E}">
        <p14:creationId xmlns:p14="http://schemas.microsoft.com/office/powerpoint/2010/main" val="34347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AC8DD5-7405-40E8-9960-E50CBE9D86EF}"/>
              </a:ext>
            </a:extLst>
          </p:cNvPr>
          <p:cNvSpPr/>
          <p:nvPr/>
        </p:nvSpPr>
        <p:spPr>
          <a:xfrm>
            <a:off x="1561409" y="63641"/>
            <a:ext cx="8198335"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Applications Of BIG DATA</a:t>
            </a:r>
          </a:p>
        </p:txBody>
      </p:sp>
      <p:graphicFrame>
        <p:nvGraphicFramePr>
          <p:cNvPr id="6" name="Diagram 5">
            <a:extLst>
              <a:ext uri="{FF2B5EF4-FFF2-40B4-BE49-F238E27FC236}">
                <a16:creationId xmlns:a16="http://schemas.microsoft.com/office/drawing/2014/main" id="{F2F925ED-5810-4EC4-9815-1A55EC8B41C9}"/>
              </a:ext>
            </a:extLst>
          </p:cNvPr>
          <p:cNvGraphicFramePr/>
          <p:nvPr>
            <p:extLst>
              <p:ext uri="{D42A27DB-BD31-4B8C-83A1-F6EECF244321}">
                <p14:modId xmlns:p14="http://schemas.microsoft.com/office/powerpoint/2010/main" val="3551529910"/>
              </p:ext>
            </p:extLst>
          </p:nvPr>
        </p:nvGraphicFramePr>
        <p:xfrm>
          <a:off x="377371" y="986972"/>
          <a:ext cx="10833968"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A54FF45-BAFD-4D4F-B7E8-30115151DD99}"/>
              </a:ext>
            </a:extLst>
          </p:cNvPr>
          <p:cNvPicPr>
            <a:picLocks noChangeAspect="1"/>
          </p:cNvPicPr>
          <p:nvPr/>
        </p:nvPicPr>
        <p:blipFill>
          <a:blip r:embed="rId7"/>
          <a:stretch>
            <a:fillRect/>
          </a:stretch>
        </p:blipFill>
        <p:spPr>
          <a:xfrm>
            <a:off x="3792341" y="4943060"/>
            <a:ext cx="1773572" cy="1611163"/>
          </a:xfrm>
          <a:prstGeom prst="rect">
            <a:avLst/>
          </a:prstGeom>
        </p:spPr>
      </p:pic>
      <p:sp>
        <p:nvSpPr>
          <p:cNvPr id="4" name="TextBox 3">
            <a:extLst>
              <a:ext uri="{FF2B5EF4-FFF2-40B4-BE49-F238E27FC236}">
                <a16:creationId xmlns:a16="http://schemas.microsoft.com/office/drawing/2014/main" id="{4F396227-738A-4E4C-90E1-020246C5BA7F}"/>
              </a:ext>
            </a:extLst>
          </p:cNvPr>
          <p:cNvSpPr txBox="1"/>
          <p:nvPr/>
        </p:nvSpPr>
        <p:spPr>
          <a:xfrm>
            <a:off x="4016518" y="5049289"/>
            <a:ext cx="1325218" cy="461665"/>
          </a:xfrm>
          <a:prstGeom prst="rect">
            <a:avLst/>
          </a:prstGeom>
          <a:noFill/>
        </p:spPr>
        <p:txBody>
          <a:bodyPr wrap="square" rtlCol="0">
            <a:spAutoFit/>
          </a:bodyPr>
          <a:lstStyle/>
          <a:p>
            <a:r>
              <a:rPr lang="en-IN" sz="2400" dirty="0"/>
              <a:t>Telecom</a:t>
            </a:r>
          </a:p>
        </p:txBody>
      </p:sp>
    </p:spTree>
    <p:extLst>
      <p:ext uri="{BB962C8B-B14F-4D97-AF65-F5344CB8AC3E}">
        <p14:creationId xmlns:p14="http://schemas.microsoft.com/office/powerpoint/2010/main" val="9133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F48F-8F0A-4667-B5F1-588479072672}"/>
              </a:ext>
            </a:extLst>
          </p:cNvPr>
          <p:cNvSpPr>
            <a:spLocks noGrp="1"/>
          </p:cNvSpPr>
          <p:nvPr>
            <p:ph type="title"/>
          </p:nvPr>
        </p:nvSpPr>
        <p:spPr>
          <a:xfrm>
            <a:off x="677862" y="496958"/>
            <a:ext cx="8596668" cy="1320800"/>
          </a:xfrm>
        </p:spPr>
        <p:txBody>
          <a:bodyPr/>
          <a:lstStyle/>
          <a:p>
            <a:r>
              <a:rPr lang="en-IN" dirty="0"/>
              <a:t>Three Characteristics of BIG DATA ( 3Vs )</a:t>
            </a:r>
          </a:p>
        </p:txBody>
      </p:sp>
      <p:graphicFrame>
        <p:nvGraphicFramePr>
          <p:cNvPr id="4" name="Content Placeholder 3">
            <a:extLst>
              <a:ext uri="{FF2B5EF4-FFF2-40B4-BE49-F238E27FC236}">
                <a16:creationId xmlns:a16="http://schemas.microsoft.com/office/drawing/2014/main" id="{E4AABB43-CB47-4BBD-8AED-262C6F9CFBEE}"/>
              </a:ext>
            </a:extLst>
          </p:cNvPr>
          <p:cNvGraphicFramePr>
            <a:graphicFrameLocks noGrp="1"/>
          </p:cNvGraphicFramePr>
          <p:nvPr>
            <p:ph idx="1"/>
            <p:extLst>
              <p:ext uri="{D42A27DB-BD31-4B8C-83A1-F6EECF244321}">
                <p14:modId xmlns:p14="http://schemas.microsoft.com/office/powerpoint/2010/main" val="2058020644"/>
              </p:ext>
            </p:extLst>
          </p:nvPr>
        </p:nvGraphicFramePr>
        <p:xfrm>
          <a:off x="397565" y="1011584"/>
          <a:ext cx="9992139" cy="483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879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EC44-513C-44F4-B673-F29AC5ECBFFC}"/>
              </a:ext>
            </a:extLst>
          </p:cNvPr>
          <p:cNvSpPr>
            <a:spLocks noGrp="1"/>
          </p:cNvSpPr>
          <p:nvPr>
            <p:ph type="title"/>
          </p:nvPr>
        </p:nvSpPr>
        <p:spPr/>
        <p:txBody>
          <a:bodyPr/>
          <a:lstStyle/>
          <a:p>
            <a:r>
              <a:rPr lang="en-IN" dirty="0"/>
              <a:t>VOLUME</a:t>
            </a:r>
          </a:p>
        </p:txBody>
      </p:sp>
      <p:sp>
        <p:nvSpPr>
          <p:cNvPr id="3" name="Content Placeholder 2">
            <a:extLst>
              <a:ext uri="{FF2B5EF4-FFF2-40B4-BE49-F238E27FC236}">
                <a16:creationId xmlns:a16="http://schemas.microsoft.com/office/drawing/2014/main" id="{3D623278-5DBE-41B9-85E1-F13FB6BB52E7}"/>
              </a:ext>
            </a:extLst>
          </p:cNvPr>
          <p:cNvSpPr>
            <a:spLocks noGrp="1"/>
          </p:cNvSpPr>
          <p:nvPr>
            <p:ph idx="1"/>
          </p:nvPr>
        </p:nvSpPr>
        <p:spPr>
          <a:xfrm>
            <a:off x="677334" y="1488612"/>
            <a:ext cx="9473831" cy="4759771"/>
          </a:xfrm>
        </p:spPr>
        <p:txBody>
          <a:bodyPr/>
          <a:lstStyle/>
          <a:p>
            <a:r>
              <a:rPr lang="en-US" dirty="0"/>
              <a:t>The quantity of generated and stored data. The size of the data determines the value and potential insight- and whether it can be considered big data or not.</a:t>
            </a:r>
          </a:p>
          <a:p>
            <a:pPr marL="0" indent="0">
              <a:buNone/>
            </a:pPr>
            <a:endParaRPr lang="en-US" dirty="0"/>
          </a:p>
          <a:p>
            <a:r>
              <a:rPr lang="en-US" dirty="0"/>
              <a:t>Facebook has 2 billion users, YouTube 1 billion users, Twitter 350 million users and Instagram 700 million users. Every day, these users contribute to billions of images, posts, videos, tweets, flight data etc.</a:t>
            </a:r>
          </a:p>
          <a:p>
            <a:pPr marL="0" indent="0">
              <a:buNone/>
            </a:pPr>
            <a:endParaRPr lang="en-US" dirty="0"/>
          </a:p>
          <a:p>
            <a:r>
              <a:rPr lang="en-US" dirty="0"/>
              <a:t>Organizations collect data from a variety of sources, including business transactions, social media and information from sensor or machine-to-machine data. In the past, storing it would’ve been a problem – but new technologies (such as Hadoop) have eased the burden.</a:t>
            </a:r>
          </a:p>
          <a:p>
            <a:endParaRPr lang="en-US" dirty="0"/>
          </a:p>
          <a:p>
            <a:endParaRPr lang="en-US" dirty="0"/>
          </a:p>
          <a:p>
            <a:endParaRPr lang="en-US" dirty="0"/>
          </a:p>
          <a:p>
            <a:endParaRPr lang="en-US" dirty="0"/>
          </a:p>
          <a:p>
            <a:endParaRPr lang="en-IN" dirty="0"/>
          </a:p>
        </p:txBody>
      </p:sp>
      <p:sp>
        <p:nvSpPr>
          <p:cNvPr id="4" name="Rectangle 1">
            <a:extLst>
              <a:ext uri="{FF2B5EF4-FFF2-40B4-BE49-F238E27FC236}">
                <a16:creationId xmlns:a16="http://schemas.microsoft.com/office/drawing/2014/main" id="{1966AEF9-D083-4772-AB7D-FCBBEEAFB37F}"/>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22222"/>
                </a:solidFill>
                <a:effectLst/>
                <a:latin typeface="Arial" panose="020B0604020202020204" pitchFamily="34" charset="0"/>
              </a:rPr>
              <a:t>The quantity of generated and stored data. The size of the data determines the value and potential insight- and whether it can be considered big data or not.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10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301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8D65-BBDF-49BE-8E1F-41D7205EDAB5}"/>
              </a:ext>
            </a:extLst>
          </p:cNvPr>
          <p:cNvSpPr>
            <a:spLocks noGrp="1"/>
          </p:cNvSpPr>
          <p:nvPr>
            <p:ph type="title"/>
          </p:nvPr>
        </p:nvSpPr>
        <p:spPr/>
        <p:txBody>
          <a:bodyPr/>
          <a:lstStyle/>
          <a:p>
            <a:r>
              <a:rPr lang="en-IN" dirty="0"/>
              <a:t>VELOCITY</a:t>
            </a:r>
          </a:p>
        </p:txBody>
      </p:sp>
      <p:sp>
        <p:nvSpPr>
          <p:cNvPr id="3" name="Content Placeholder 2">
            <a:extLst>
              <a:ext uri="{FF2B5EF4-FFF2-40B4-BE49-F238E27FC236}">
                <a16:creationId xmlns:a16="http://schemas.microsoft.com/office/drawing/2014/main" id="{F8289213-82B1-46E1-866F-66F8065A577C}"/>
              </a:ext>
            </a:extLst>
          </p:cNvPr>
          <p:cNvSpPr>
            <a:spLocks noGrp="1"/>
          </p:cNvSpPr>
          <p:nvPr>
            <p:ph idx="1"/>
          </p:nvPr>
        </p:nvSpPr>
        <p:spPr>
          <a:xfrm>
            <a:off x="677333" y="1488613"/>
            <a:ext cx="9593101" cy="4951944"/>
          </a:xfrm>
        </p:spPr>
        <p:txBody>
          <a:bodyPr>
            <a:normAutofit/>
          </a:bodyPr>
          <a:lstStyle/>
          <a:p>
            <a:r>
              <a:rPr lang="en-US" dirty="0"/>
              <a:t>In this context, the speed at which the data is generated and processed to meet the demands and challenges that lie in the path of growth and development.</a:t>
            </a:r>
          </a:p>
          <a:p>
            <a:endParaRPr lang="en-US" dirty="0"/>
          </a:p>
          <a:p>
            <a:r>
              <a:rPr lang="en-US" dirty="0"/>
              <a:t>It analyzes clickstreams and capture Ad impressions with user behavior at millions of events per second</a:t>
            </a:r>
          </a:p>
          <a:p>
            <a:endParaRPr lang="en-US" dirty="0"/>
          </a:p>
          <a:p>
            <a:r>
              <a:rPr lang="en-US" dirty="0"/>
              <a:t>Analyzes high-frequency stock trading algorithms reflect market changes within microseconds.</a:t>
            </a:r>
          </a:p>
          <a:p>
            <a:endParaRPr lang="en-US" dirty="0"/>
          </a:p>
          <a:p>
            <a:r>
              <a:rPr lang="en-US" dirty="0"/>
              <a:t>Data streams in at an unprecedented speed and must be dealt with in a timely manner. RFID tags, sensors and smart metering are driving the need to deal with torrents of data in near-real time.</a:t>
            </a:r>
          </a:p>
          <a:p>
            <a:pPr marL="0" indent="0">
              <a:buNone/>
            </a:pPr>
            <a:endParaRPr lang="en-IN" dirty="0"/>
          </a:p>
        </p:txBody>
      </p:sp>
    </p:spTree>
    <p:extLst>
      <p:ext uri="{BB962C8B-B14F-4D97-AF65-F5344CB8AC3E}">
        <p14:creationId xmlns:p14="http://schemas.microsoft.com/office/powerpoint/2010/main" val="298627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73BD-E572-4F98-8820-24A418B08B92}"/>
              </a:ext>
            </a:extLst>
          </p:cNvPr>
          <p:cNvSpPr>
            <a:spLocks noGrp="1"/>
          </p:cNvSpPr>
          <p:nvPr>
            <p:ph type="title"/>
          </p:nvPr>
        </p:nvSpPr>
        <p:spPr/>
        <p:txBody>
          <a:bodyPr/>
          <a:lstStyle/>
          <a:p>
            <a:r>
              <a:rPr lang="en-IN" dirty="0"/>
              <a:t>VARIETY</a:t>
            </a:r>
          </a:p>
        </p:txBody>
      </p:sp>
      <p:sp>
        <p:nvSpPr>
          <p:cNvPr id="3" name="Content Placeholder 2">
            <a:extLst>
              <a:ext uri="{FF2B5EF4-FFF2-40B4-BE49-F238E27FC236}">
                <a16:creationId xmlns:a16="http://schemas.microsoft.com/office/drawing/2014/main" id="{DF4699D5-C6C9-4078-BCE8-1BDBF19B6B5E}"/>
              </a:ext>
            </a:extLst>
          </p:cNvPr>
          <p:cNvSpPr>
            <a:spLocks noGrp="1"/>
          </p:cNvSpPr>
          <p:nvPr>
            <p:ph idx="1"/>
          </p:nvPr>
        </p:nvSpPr>
        <p:spPr>
          <a:xfrm>
            <a:off x="677333" y="1488613"/>
            <a:ext cx="9447327" cy="4759787"/>
          </a:xfrm>
        </p:spPr>
        <p:txBody>
          <a:bodyPr/>
          <a:lstStyle/>
          <a:p>
            <a:r>
              <a:rPr lang="en-US" dirty="0"/>
              <a:t>The type and nature of the data. This helps people who analyze it to effectively use the resulting insight.</a:t>
            </a:r>
          </a:p>
          <a:p>
            <a:endParaRPr lang="en-US" dirty="0"/>
          </a:p>
          <a:p>
            <a:r>
              <a:rPr lang="en-US" dirty="0"/>
              <a:t>Traditional database systems were designed to address smaller volumes of structured data, fewer updates with consistent data structure.</a:t>
            </a:r>
          </a:p>
          <a:p>
            <a:endParaRPr lang="en-US" dirty="0"/>
          </a:p>
          <a:p>
            <a:r>
              <a:rPr lang="en-US" dirty="0"/>
              <a:t>Big Data analysis includes different types of data– from structured, numeric data in traditional databases to unstructured text documents, email, video, audio, stock ticker data and financial transactions.</a:t>
            </a:r>
          </a:p>
          <a:p>
            <a:endParaRPr lang="en-IN" dirty="0"/>
          </a:p>
        </p:txBody>
      </p:sp>
    </p:spTree>
    <p:extLst>
      <p:ext uri="{BB962C8B-B14F-4D97-AF65-F5344CB8AC3E}">
        <p14:creationId xmlns:p14="http://schemas.microsoft.com/office/powerpoint/2010/main" val="316559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815A7B4-532E-48C9-AC24-D78ACF333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28" name="Freeform 14">
              <a:extLst>
                <a:ext uri="{FF2B5EF4-FFF2-40B4-BE49-F238E27FC236}">
                  <a16:creationId xmlns:a16="http://schemas.microsoft.com/office/drawing/2014/main" id="{D40109F4-CE5C-45F4-856E-F3F69C9FD4E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3CBAA4DE-3D7B-460B-AE98-D9F9990C0B62}"/>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29">
              <a:extLst>
                <a:ext uri="{FF2B5EF4-FFF2-40B4-BE49-F238E27FC236}">
                  <a16:creationId xmlns:a16="http://schemas.microsoft.com/office/drawing/2014/main" id="{7BF1ED3E-4F80-4AF6-A41B-44F53DDE610D}"/>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C0B2D747-3E31-45C5-9A98-A9710A585FB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A15FD4BA-3020-462D-8BE8-B3A65B8E492A}"/>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A304284A-7318-4DD5-898C-2F6B23C778FA}"/>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9DF48E66-B635-4509-B115-E0987C014EBC}"/>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E3B96D94-5F5A-4F4C-810C-917BF4D266C3}"/>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7F3782D6-BFF8-4389-9D39-A023ADAA92C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ECE162D4-FCAE-441B-B5E9-C91DE62124EF}"/>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2" name="Isosceles Triangle 38">
            <a:extLst>
              <a:ext uri="{FF2B5EF4-FFF2-40B4-BE49-F238E27FC236}">
                <a16:creationId xmlns:a16="http://schemas.microsoft.com/office/drawing/2014/main" id="{F6E918B1-FA59-42EF-8A8E-B0F3D1E54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1A0180AC-3C8B-4BC9-801E-C5E939279B5E}"/>
              </a:ext>
            </a:extLst>
          </p:cNvPr>
          <p:cNvPicPr>
            <a:picLocks noGrp="1" noChangeAspect="1"/>
          </p:cNvPicPr>
          <p:nvPr>
            <p:ph idx="1"/>
          </p:nvPr>
        </p:nvPicPr>
        <p:blipFill>
          <a:blip r:embed="rId2"/>
          <a:stretch>
            <a:fillRect/>
          </a:stretch>
        </p:blipFill>
        <p:spPr>
          <a:xfrm>
            <a:off x="1113556" y="1423428"/>
            <a:ext cx="6544910" cy="4908683"/>
          </a:xfrm>
          <a:prstGeom prst="rect">
            <a:avLst/>
          </a:prstGeom>
        </p:spPr>
      </p:pic>
      <p:sp>
        <p:nvSpPr>
          <p:cNvPr id="2" name="Title 1">
            <a:extLst>
              <a:ext uri="{FF2B5EF4-FFF2-40B4-BE49-F238E27FC236}">
                <a16:creationId xmlns:a16="http://schemas.microsoft.com/office/drawing/2014/main" id="{9DFD40B3-83E0-4D64-9979-F5AF8B972766}"/>
              </a:ext>
            </a:extLst>
          </p:cNvPr>
          <p:cNvSpPr>
            <a:spLocks noGrp="1"/>
          </p:cNvSpPr>
          <p:nvPr>
            <p:ph type="title"/>
          </p:nvPr>
        </p:nvSpPr>
        <p:spPr>
          <a:xfrm>
            <a:off x="1078201" y="184940"/>
            <a:ext cx="5831016" cy="880349"/>
          </a:xfrm>
        </p:spPr>
        <p:txBody>
          <a:bodyPr vert="horz" lIns="91440" tIns="45720" rIns="91440" bIns="45720" rtlCol="0" anchor="b">
            <a:normAutofit/>
          </a:bodyPr>
          <a:lstStyle/>
          <a:p>
            <a:r>
              <a:rPr lang="en-US" sz="4400" dirty="0"/>
              <a:t>Illustration Of 3Vs</a:t>
            </a:r>
          </a:p>
        </p:txBody>
      </p:sp>
    </p:spTree>
    <p:extLst>
      <p:ext uri="{BB962C8B-B14F-4D97-AF65-F5344CB8AC3E}">
        <p14:creationId xmlns:p14="http://schemas.microsoft.com/office/powerpoint/2010/main" val="3861480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1DA1-39A8-4D9A-B0BB-5F2F979AFFAB}"/>
              </a:ext>
            </a:extLst>
          </p:cNvPr>
          <p:cNvSpPr>
            <a:spLocks noGrp="1"/>
          </p:cNvSpPr>
          <p:nvPr>
            <p:ph type="title"/>
          </p:nvPr>
        </p:nvSpPr>
        <p:spPr/>
        <p:txBody>
          <a:bodyPr/>
          <a:lstStyle/>
          <a:p>
            <a:r>
              <a:rPr lang="en-IN" dirty="0"/>
              <a:t>Other Characteristics Of Big Data</a:t>
            </a:r>
          </a:p>
        </p:txBody>
      </p:sp>
      <p:sp>
        <p:nvSpPr>
          <p:cNvPr id="3" name="Content Placeholder 2">
            <a:extLst>
              <a:ext uri="{FF2B5EF4-FFF2-40B4-BE49-F238E27FC236}">
                <a16:creationId xmlns:a16="http://schemas.microsoft.com/office/drawing/2014/main" id="{9A1E5F07-D8D0-4A8C-BA6A-AA4A1BDDC376}"/>
              </a:ext>
            </a:extLst>
          </p:cNvPr>
          <p:cNvSpPr>
            <a:spLocks noGrp="1"/>
          </p:cNvSpPr>
          <p:nvPr>
            <p:ph idx="1"/>
          </p:nvPr>
        </p:nvSpPr>
        <p:spPr>
          <a:xfrm>
            <a:off x="677332" y="1531620"/>
            <a:ext cx="10295467" cy="4564380"/>
          </a:xfrm>
        </p:spPr>
        <p:txBody>
          <a:bodyPr>
            <a:normAutofit/>
          </a:bodyPr>
          <a:lstStyle/>
          <a:p>
            <a:pPr marL="0" indent="0">
              <a:buNone/>
            </a:pPr>
            <a:endParaRPr lang="en-IN" dirty="0"/>
          </a:p>
          <a:p>
            <a:pPr marL="0" indent="0">
              <a:buNone/>
            </a:pPr>
            <a:endParaRPr lang="en-IN" dirty="0"/>
          </a:p>
        </p:txBody>
      </p:sp>
      <p:graphicFrame>
        <p:nvGraphicFramePr>
          <p:cNvPr id="4" name="Diagram 3">
            <a:extLst>
              <a:ext uri="{FF2B5EF4-FFF2-40B4-BE49-F238E27FC236}">
                <a16:creationId xmlns:a16="http://schemas.microsoft.com/office/drawing/2014/main" id="{BC875BC3-734A-4553-8639-F78011D30F11}"/>
              </a:ext>
            </a:extLst>
          </p:cNvPr>
          <p:cNvGraphicFramePr/>
          <p:nvPr>
            <p:extLst>
              <p:ext uri="{D42A27DB-BD31-4B8C-83A1-F6EECF244321}">
                <p14:modId xmlns:p14="http://schemas.microsoft.com/office/powerpoint/2010/main" val="1436362804"/>
              </p:ext>
            </p:extLst>
          </p:nvPr>
        </p:nvGraphicFramePr>
        <p:xfrm>
          <a:off x="677331" y="761999"/>
          <a:ext cx="8413659" cy="4830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524FF4C-BE78-4DF0-AEC9-AEDEC3BF4A0B}"/>
              </a:ext>
            </a:extLst>
          </p:cNvPr>
          <p:cNvSpPr/>
          <p:nvPr/>
        </p:nvSpPr>
        <p:spPr>
          <a:xfrm>
            <a:off x="677330" y="4528321"/>
            <a:ext cx="3048000" cy="1200329"/>
          </a:xfrm>
          <a:prstGeom prst="rect">
            <a:avLst/>
          </a:prstGeom>
        </p:spPr>
        <p:txBody>
          <a:bodyPr wrap="square">
            <a:spAutoFit/>
          </a:bodyPr>
          <a:lstStyle/>
          <a:p>
            <a:r>
              <a:rPr lang="en-IN" dirty="0"/>
              <a:t>Analyses data quality of captured data</a:t>
            </a:r>
          </a:p>
          <a:p>
            <a:r>
              <a:rPr lang="en-IN" dirty="0"/>
              <a:t>(data affecting accurate analysis)</a:t>
            </a:r>
          </a:p>
        </p:txBody>
      </p:sp>
      <p:sp>
        <p:nvSpPr>
          <p:cNvPr id="6" name="Rectangle 5">
            <a:extLst>
              <a:ext uri="{FF2B5EF4-FFF2-40B4-BE49-F238E27FC236}">
                <a16:creationId xmlns:a16="http://schemas.microsoft.com/office/drawing/2014/main" id="{71C83B6B-ABB0-4079-A744-1E4A23FF1032}"/>
              </a:ext>
            </a:extLst>
          </p:cNvPr>
          <p:cNvSpPr/>
          <p:nvPr/>
        </p:nvSpPr>
        <p:spPr>
          <a:xfrm>
            <a:off x="5179080" y="4978402"/>
            <a:ext cx="4094922" cy="923330"/>
          </a:xfrm>
          <a:prstGeom prst="rect">
            <a:avLst/>
          </a:prstGeom>
        </p:spPr>
        <p:txBody>
          <a:bodyPr wrap="square">
            <a:spAutoFit/>
          </a:bodyPr>
          <a:lstStyle/>
          <a:p>
            <a:r>
              <a:rPr lang="en-IN" dirty="0"/>
              <a:t>Analyses inconsistent data</a:t>
            </a:r>
          </a:p>
          <a:p>
            <a:r>
              <a:rPr lang="en-IN" dirty="0"/>
              <a:t>(includes processes to handle and manage it)</a:t>
            </a:r>
          </a:p>
        </p:txBody>
      </p:sp>
      <p:pic>
        <p:nvPicPr>
          <p:cNvPr id="8" name="Picture 7">
            <a:extLst>
              <a:ext uri="{FF2B5EF4-FFF2-40B4-BE49-F238E27FC236}">
                <a16:creationId xmlns:a16="http://schemas.microsoft.com/office/drawing/2014/main" id="{B677C0AB-67B2-48C6-9395-DC4D6DD4EF1B}"/>
              </a:ext>
            </a:extLst>
          </p:cNvPr>
          <p:cNvPicPr>
            <a:picLocks noChangeAspect="1"/>
          </p:cNvPicPr>
          <p:nvPr/>
        </p:nvPicPr>
        <p:blipFill rotWithShape="1">
          <a:blip r:embed="rId7"/>
          <a:srcRect l="4858" t="22507" r="57471" b="25411"/>
          <a:stretch/>
        </p:blipFill>
        <p:spPr>
          <a:xfrm>
            <a:off x="8683546" y="753941"/>
            <a:ext cx="2289253" cy="1780924"/>
          </a:xfrm>
          <a:prstGeom prst="rect">
            <a:avLst/>
          </a:prstGeom>
        </p:spPr>
      </p:pic>
    </p:spTree>
    <p:extLst>
      <p:ext uri="{BB962C8B-B14F-4D97-AF65-F5344CB8AC3E}">
        <p14:creationId xmlns:p14="http://schemas.microsoft.com/office/powerpoint/2010/main" val="302964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4048-88C0-4315-B29C-52304613DA42}"/>
              </a:ext>
            </a:extLst>
          </p:cNvPr>
          <p:cNvSpPr>
            <a:spLocks noGrp="1"/>
          </p:cNvSpPr>
          <p:nvPr>
            <p:ph type="title"/>
          </p:nvPr>
        </p:nvSpPr>
        <p:spPr/>
        <p:txBody>
          <a:bodyPr/>
          <a:lstStyle/>
          <a:p>
            <a:r>
              <a:rPr lang="en-IN" dirty="0"/>
              <a:t>VERACITY</a:t>
            </a:r>
          </a:p>
        </p:txBody>
      </p:sp>
      <p:sp>
        <p:nvSpPr>
          <p:cNvPr id="3" name="Content Placeholder 2">
            <a:extLst>
              <a:ext uri="{FF2B5EF4-FFF2-40B4-BE49-F238E27FC236}">
                <a16:creationId xmlns:a16="http://schemas.microsoft.com/office/drawing/2014/main" id="{FF959DD3-4CB2-4764-8509-DB7B018FA710}"/>
              </a:ext>
            </a:extLst>
          </p:cNvPr>
          <p:cNvSpPr>
            <a:spLocks noGrp="1"/>
          </p:cNvSpPr>
          <p:nvPr>
            <p:ph idx="1"/>
          </p:nvPr>
        </p:nvSpPr>
        <p:spPr>
          <a:xfrm>
            <a:off x="677334" y="1713900"/>
            <a:ext cx="8596668" cy="3880773"/>
          </a:xfrm>
        </p:spPr>
        <p:txBody>
          <a:bodyPr>
            <a:normAutofit/>
          </a:bodyPr>
          <a:lstStyle/>
          <a:p>
            <a:r>
              <a:rPr lang="en-IN" dirty="0"/>
              <a:t>In </a:t>
            </a:r>
            <a:r>
              <a:rPr lang="en-US" dirty="0"/>
              <a:t>Big Data Veracity refers to the biases, noise and abnormality in data. </a:t>
            </a:r>
          </a:p>
          <a:p>
            <a:endParaRPr lang="en-US" dirty="0"/>
          </a:p>
          <a:p>
            <a:r>
              <a:rPr lang="en-US" dirty="0"/>
              <a:t>Is the data that is being stored, and mined meaningful to the problem being analyzed?</a:t>
            </a:r>
          </a:p>
          <a:p>
            <a:pPr marL="0" indent="0">
              <a:buNone/>
            </a:pPr>
            <a:r>
              <a:rPr lang="en-US" dirty="0"/>
              <a:t> </a:t>
            </a:r>
          </a:p>
          <a:p>
            <a:r>
              <a:rPr lang="en-US" dirty="0"/>
              <a:t>Veracity is the biggest challenge when compares to things like volume and velocity. Scoping out Big Data strategy includes to keep the data and processors ‘clean’ and preventing the accumulation of ‘dirty data’ in the systems.</a:t>
            </a:r>
            <a:br>
              <a:rPr lang="en-US" dirty="0"/>
            </a:br>
            <a:endParaRPr lang="en-IN" dirty="0"/>
          </a:p>
          <a:p>
            <a:endParaRPr lang="en-IN" dirty="0"/>
          </a:p>
        </p:txBody>
      </p:sp>
    </p:spTree>
    <p:extLst>
      <p:ext uri="{BB962C8B-B14F-4D97-AF65-F5344CB8AC3E}">
        <p14:creationId xmlns:p14="http://schemas.microsoft.com/office/powerpoint/2010/main" val="108925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45B8-FA43-4D7C-86BA-953881F60A52}"/>
              </a:ext>
            </a:extLst>
          </p:cNvPr>
          <p:cNvSpPr>
            <a:spLocks noGrp="1"/>
          </p:cNvSpPr>
          <p:nvPr>
            <p:ph type="title"/>
          </p:nvPr>
        </p:nvSpPr>
        <p:spPr/>
        <p:txBody>
          <a:bodyPr/>
          <a:lstStyle/>
          <a:p>
            <a:r>
              <a:rPr lang="en-IN" dirty="0"/>
              <a:t>VARIABILITY</a:t>
            </a:r>
          </a:p>
        </p:txBody>
      </p:sp>
      <p:sp>
        <p:nvSpPr>
          <p:cNvPr id="3" name="Content Placeholder 2">
            <a:extLst>
              <a:ext uri="{FF2B5EF4-FFF2-40B4-BE49-F238E27FC236}">
                <a16:creationId xmlns:a16="http://schemas.microsoft.com/office/drawing/2014/main" id="{520AACD5-A081-4F2C-815B-AC5375AA85A2}"/>
              </a:ext>
            </a:extLst>
          </p:cNvPr>
          <p:cNvSpPr>
            <a:spLocks noGrp="1"/>
          </p:cNvSpPr>
          <p:nvPr>
            <p:ph idx="1"/>
          </p:nvPr>
        </p:nvSpPr>
        <p:spPr>
          <a:xfrm>
            <a:off x="677334" y="1717786"/>
            <a:ext cx="8596668" cy="4742649"/>
          </a:xfrm>
        </p:spPr>
        <p:txBody>
          <a:bodyPr/>
          <a:lstStyle/>
          <a:p>
            <a:r>
              <a:rPr lang="en-US" dirty="0"/>
              <a:t>Variability refers to the inconsistent data.</a:t>
            </a:r>
          </a:p>
          <a:p>
            <a:pPr marL="0" indent="0">
              <a:buNone/>
            </a:pPr>
            <a:endParaRPr lang="en-US" dirty="0"/>
          </a:p>
          <a:p>
            <a:r>
              <a:rPr lang="en-US" dirty="0"/>
              <a:t>In addition to the increasing velocities and varieties of data, data flows can be highly inconsistent with periodic peaks.</a:t>
            </a:r>
          </a:p>
          <a:p>
            <a:pPr marL="0" indent="0">
              <a:buNone/>
            </a:pPr>
            <a:r>
              <a:rPr lang="en-US" dirty="0"/>
              <a:t> </a:t>
            </a:r>
          </a:p>
          <a:p>
            <a:r>
              <a:rPr lang="en-US" dirty="0"/>
              <a:t>Inconsistency of the data set can hamper processes to handle and manage it.</a:t>
            </a:r>
          </a:p>
          <a:p>
            <a:pPr marL="0" indent="0">
              <a:buNone/>
            </a:pPr>
            <a:endParaRPr lang="en-US" dirty="0"/>
          </a:p>
          <a:p>
            <a:r>
              <a:rPr lang="en-US" dirty="0"/>
              <a:t>Daily, seasonal and event-triggered peak data loads can be challenging to manage. Even more so with unstructured data.</a:t>
            </a:r>
            <a:br>
              <a:rPr lang="en-US" dirty="0"/>
            </a:br>
            <a:endParaRPr lang="en-IN" dirty="0"/>
          </a:p>
        </p:txBody>
      </p:sp>
    </p:spTree>
    <p:extLst>
      <p:ext uri="{BB962C8B-B14F-4D97-AF65-F5344CB8AC3E}">
        <p14:creationId xmlns:p14="http://schemas.microsoft.com/office/powerpoint/2010/main" val="3675267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9">
            <a:extLst>
              <a:ext uri="{FF2B5EF4-FFF2-40B4-BE49-F238E27FC236}">
                <a16:creationId xmlns:a16="http://schemas.microsoft.com/office/drawing/2014/main" id="{4815A7B4-532E-48C9-AC24-D78ACF333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a:extLst>
              <a:ext uri="{FF2B5EF4-FFF2-40B4-BE49-F238E27FC236}">
                <a16:creationId xmlns:a16="http://schemas.microsoft.com/office/drawing/2014/main" id="{D3C73A4D-3528-4CA1-9936-8FF962FE721E}"/>
              </a:ext>
            </a:extLst>
          </p:cNvPr>
          <p:cNvPicPr>
            <a:picLocks noGrp="1" noChangeAspect="1"/>
          </p:cNvPicPr>
          <p:nvPr>
            <p:ph idx="1"/>
          </p:nvPr>
        </p:nvPicPr>
        <p:blipFill>
          <a:blip r:embed="rId2"/>
          <a:stretch>
            <a:fillRect/>
          </a:stretch>
        </p:blipFill>
        <p:spPr>
          <a:xfrm>
            <a:off x="811366" y="1455452"/>
            <a:ext cx="8251128" cy="4868166"/>
          </a:xfrm>
          <a:prstGeom prst="rect">
            <a:avLst/>
          </a:prstGeom>
        </p:spPr>
      </p:pic>
      <p:sp>
        <p:nvSpPr>
          <p:cNvPr id="2" name="Title 1">
            <a:extLst>
              <a:ext uri="{FF2B5EF4-FFF2-40B4-BE49-F238E27FC236}">
                <a16:creationId xmlns:a16="http://schemas.microsoft.com/office/drawing/2014/main" id="{64311E3F-3C3C-408E-92AF-CCF228F5C407}"/>
              </a:ext>
            </a:extLst>
          </p:cNvPr>
          <p:cNvSpPr>
            <a:spLocks noGrp="1"/>
          </p:cNvSpPr>
          <p:nvPr>
            <p:ph type="title"/>
          </p:nvPr>
        </p:nvSpPr>
        <p:spPr>
          <a:xfrm>
            <a:off x="1337111" y="268498"/>
            <a:ext cx="7673801" cy="1087656"/>
          </a:xfrm>
        </p:spPr>
        <p:txBody>
          <a:bodyPr vert="horz" lIns="91440" tIns="45720" rIns="91440" bIns="45720" rtlCol="0" anchor="b">
            <a:normAutofit/>
          </a:bodyPr>
          <a:lstStyle/>
          <a:p>
            <a:pPr>
              <a:lnSpc>
                <a:spcPct val="90000"/>
              </a:lnSpc>
            </a:pPr>
            <a:r>
              <a:rPr lang="en-US" sz="4100" dirty="0"/>
              <a:t>Turning Big Data into Value</a:t>
            </a:r>
          </a:p>
        </p:txBody>
      </p:sp>
    </p:spTree>
    <p:extLst>
      <p:ext uri="{BB962C8B-B14F-4D97-AF65-F5344CB8AC3E}">
        <p14:creationId xmlns:p14="http://schemas.microsoft.com/office/powerpoint/2010/main" val="422760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02E8-DBCF-4620-85B3-5B4984C0FD67}"/>
              </a:ext>
            </a:extLst>
          </p:cNvPr>
          <p:cNvSpPr>
            <a:spLocks noGrp="1"/>
          </p:cNvSpPr>
          <p:nvPr>
            <p:ph type="title"/>
          </p:nvPr>
        </p:nvSpPr>
        <p:spPr>
          <a:xfrm>
            <a:off x="491803" y="622852"/>
            <a:ext cx="8596668" cy="1320800"/>
          </a:xfrm>
        </p:spPr>
        <p:txBody>
          <a:bodyPr/>
          <a:lstStyle/>
          <a:p>
            <a:r>
              <a:rPr lang="en-IN" dirty="0"/>
              <a:t>Introduction</a:t>
            </a:r>
          </a:p>
        </p:txBody>
      </p:sp>
      <p:sp>
        <p:nvSpPr>
          <p:cNvPr id="3" name="Content Placeholder 2">
            <a:extLst>
              <a:ext uri="{FF2B5EF4-FFF2-40B4-BE49-F238E27FC236}">
                <a16:creationId xmlns:a16="http://schemas.microsoft.com/office/drawing/2014/main" id="{B114F17D-C62F-4631-8E9E-285B27C11E98}"/>
              </a:ext>
            </a:extLst>
          </p:cNvPr>
          <p:cNvSpPr>
            <a:spLocks noGrp="1"/>
          </p:cNvSpPr>
          <p:nvPr>
            <p:ph idx="1"/>
          </p:nvPr>
        </p:nvSpPr>
        <p:spPr>
          <a:xfrm>
            <a:off x="491803" y="1683027"/>
            <a:ext cx="10030423" cy="5055704"/>
          </a:xfrm>
        </p:spPr>
        <p:txBody>
          <a:bodyPr>
            <a:normAutofit/>
          </a:bodyPr>
          <a:lstStyle/>
          <a:p>
            <a:r>
              <a:rPr lang="en-IN" sz="2000" dirty="0">
                <a:latin typeface="Bell MT" panose="02020503060305020303" pitchFamily="18" charset="0"/>
              </a:rPr>
              <a:t>Nowadays, we do mostly heard about </a:t>
            </a:r>
            <a:r>
              <a:rPr lang="en-IN" sz="2000" b="1" u="sng" dirty="0">
                <a:latin typeface="Bell MT" panose="02020503060305020303" pitchFamily="18" charset="0"/>
              </a:rPr>
              <a:t>Big Data</a:t>
            </a:r>
            <a:r>
              <a:rPr lang="en-IN" sz="2000" dirty="0">
                <a:latin typeface="Bell MT" panose="02020503060305020303" pitchFamily="18" charset="0"/>
              </a:rPr>
              <a:t>, everyone is talking about it as the upcoming future of the world.</a:t>
            </a:r>
          </a:p>
          <a:p>
            <a:r>
              <a:rPr lang="en-IN" sz="2000" dirty="0">
                <a:latin typeface="Bell MT" panose="02020503060305020303" pitchFamily="18" charset="0"/>
              </a:rPr>
              <a:t>Simply, Big Data is similar to </a:t>
            </a:r>
            <a:r>
              <a:rPr lang="en-IN" sz="2000" b="1" u="sng" dirty="0">
                <a:latin typeface="Bell MT" panose="02020503060305020303" pitchFamily="18" charset="0"/>
              </a:rPr>
              <a:t>small data but bigger in size.</a:t>
            </a:r>
          </a:p>
          <a:p>
            <a:r>
              <a:rPr lang="en-IN" sz="2000" dirty="0">
                <a:latin typeface="Bell MT" panose="02020503060305020303" pitchFamily="18" charset="0"/>
              </a:rPr>
              <a:t>Everyday, we all store data in different devices (hardware, mobile phones) etc.</a:t>
            </a:r>
          </a:p>
          <a:p>
            <a:r>
              <a:rPr lang="en-IN" sz="2000" dirty="0">
                <a:latin typeface="Bell MT" panose="02020503060305020303" pitchFamily="18" charset="0"/>
              </a:rPr>
              <a:t>In the previous years the storage capacity of first computers was only </a:t>
            </a:r>
            <a:r>
              <a:rPr lang="en-IN" sz="2000" b="1" dirty="0">
                <a:latin typeface="Bell MT" panose="02020503060305020303" pitchFamily="18" charset="0"/>
              </a:rPr>
              <a:t>one Gigabyte.</a:t>
            </a:r>
          </a:p>
          <a:p>
            <a:r>
              <a:rPr lang="en-IN" sz="2000" dirty="0">
                <a:latin typeface="Bell MT" panose="02020503060305020303" pitchFamily="18" charset="0"/>
              </a:rPr>
              <a:t>Today we can store our data in </a:t>
            </a:r>
            <a:r>
              <a:rPr lang="en-IN" sz="2000" b="1" dirty="0">
                <a:latin typeface="Bell MT" panose="02020503060305020303" pitchFamily="18" charset="0"/>
              </a:rPr>
              <a:t>Terabytes.</a:t>
            </a:r>
          </a:p>
          <a:p>
            <a:r>
              <a:rPr lang="en-IN" sz="2000" dirty="0">
                <a:latin typeface="Bell MT" panose="02020503060305020303" pitchFamily="18" charset="0"/>
              </a:rPr>
              <a:t>Millions of organisations are generating the data in </a:t>
            </a:r>
            <a:r>
              <a:rPr lang="en-IN" sz="2000" b="1" dirty="0">
                <a:latin typeface="Bell MT" panose="02020503060305020303" pitchFamily="18" charset="0"/>
              </a:rPr>
              <a:t>Petabytes</a:t>
            </a:r>
            <a:r>
              <a:rPr lang="en-IN" sz="2000" dirty="0">
                <a:latin typeface="Bell MT" panose="02020503060305020303" pitchFamily="18" charset="0"/>
              </a:rPr>
              <a:t> everyday.</a:t>
            </a:r>
          </a:p>
          <a:p>
            <a:r>
              <a:rPr lang="en-IN" sz="2000" dirty="0">
                <a:latin typeface="Bell MT" panose="02020503060305020303" pitchFamily="18" charset="0"/>
              </a:rPr>
              <a:t>The whole world including us, combinedly is generating </a:t>
            </a:r>
            <a:r>
              <a:rPr lang="en-IN" sz="2000" b="1" dirty="0">
                <a:latin typeface="Bell MT" panose="02020503060305020303" pitchFamily="18" charset="0"/>
              </a:rPr>
              <a:t>3-4 Exabytes </a:t>
            </a:r>
            <a:r>
              <a:rPr lang="en-IN" sz="2000" dirty="0">
                <a:latin typeface="Bell MT" panose="02020503060305020303" pitchFamily="18" charset="0"/>
              </a:rPr>
              <a:t>(equals 3-4 million terabytes or 30-40 lack terabytes)everyday.</a:t>
            </a:r>
          </a:p>
          <a:p>
            <a:r>
              <a:rPr lang="en-IN" sz="2000" dirty="0">
                <a:latin typeface="Bell MT" panose="02020503060305020303" pitchFamily="18" charset="0"/>
              </a:rPr>
              <a:t>All this is nothing in front of </a:t>
            </a:r>
            <a:r>
              <a:rPr lang="en-IN" sz="2000" b="1" dirty="0">
                <a:latin typeface="Bell MT" panose="02020503060305020303" pitchFamily="18" charset="0"/>
              </a:rPr>
              <a:t>BIG DATA</a:t>
            </a:r>
            <a:r>
              <a:rPr lang="en-IN" sz="1600" dirty="0">
                <a:latin typeface="Bell MT" panose="02020503060305020303" pitchFamily="18" charset="0"/>
              </a:rPr>
              <a:t>.</a:t>
            </a:r>
          </a:p>
          <a:p>
            <a:endParaRPr lang="en-IN" sz="1600" dirty="0">
              <a:latin typeface="Bell MT" panose="02020503060305020303" pitchFamily="18" charset="0"/>
            </a:endParaRPr>
          </a:p>
          <a:p>
            <a:endParaRPr lang="en-IN" dirty="0">
              <a:latin typeface="Bell MT" panose="02020503060305020303" pitchFamily="18" charset="0"/>
            </a:endParaRPr>
          </a:p>
          <a:p>
            <a:pPr marL="0" indent="0">
              <a:buNone/>
            </a:pPr>
            <a:endParaRPr lang="en-IN" dirty="0">
              <a:latin typeface="Bell MT" panose="02020503060305020303" pitchFamily="18" charset="0"/>
            </a:endParaRPr>
          </a:p>
          <a:p>
            <a:pPr marL="0" indent="0">
              <a:buNone/>
            </a:pPr>
            <a:endParaRPr lang="en-IN" b="1" dirty="0">
              <a:latin typeface="Bell MT" panose="02020503060305020303" pitchFamily="18" charset="0"/>
            </a:endParaRPr>
          </a:p>
          <a:p>
            <a:pPr marL="0" indent="0">
              <a:buNone/>
            </a:pPr>
            <a:endParaRPr lang="en-IN" b="1" dirty="0">
              <a:latin typeface="Bell MT" panose="02020503060305020303" pitchFamily="18" charset="0"/>
            </a:endParaRPr>
          </a:p>
        </p:txBody>
      </p:sp>
    </p:spTree>
    <p:extLst>
      <p:ext uri="{BB962C8B-B14F-4D97-AF65-F5344CB8AC3E}">
        <p14:creationId xmlns:p14="http://schemas.microsoft.com/office/powerpoint/2010/main" val="3919310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C80C-6149-4AFD-9C7E-2E7A6F726AD9}"/>
              </a:ext>
            </a:extLst>
          </p:cNvPr>
          <p:cNvSpPr>
            <a:spLocks noGrp="1"/>
          </p:cNvSpPr>
          <p:nvPr>
            <p:ph type="title"/>
          </p:nvPr>
        </p:nvSpPr>
        <p:spPr/>
        <p:txBody>
          <a:bodyPr/>
          <a:lstStyle/>
          <a:p>
            <a:r>
              <a:rPr lang="en-IN" dirty="0"/>
              <a:t>Risks Of BIG DATA</a:t>
            </a:r>
          </a:p>
        </p:txBody>
      </p:sp>
      <p:graphicFrame>
        <p:nvGraphicFramePr>
          <p:cNvPr id="4" name="Diagram 3">
            <a:extLst>
              <a:ext uri="{FF2B5EF4-FFF2-40B4-BE49-F238E27FC236}">
                <a16:creationId xmlns:a16="http://schemas.microsoft.com/office/drawing/2014/main" id="{EB68D938-3E10-40CA-978C-41F8ED669D39}"/>
              </a:ext>
            </a:extLst>
          </p:cNvPr>
          <p:cNvGraphicFramePr/>
          <p:nvPr>
            <p:extLst>
              <p:ext uri="{D42A27DB-BD31-4B8C-83A1-F6EECF244321}">
                <p14:modId xmlns:p14="http://schemas.microsoft.com/office/powerpoint/2010/main" val="949510542"/>
              </p:ext>
            </p:extLst>
          </p:nvPr>
        </p:nvGraphicFramePr>
        <p:xfrm>
          <a:off x="905565" y="286946"/>
          <a:ext cx="9364870" cy="628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633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593E-C3B8-42C2-9F9E-95C786656253}"/>
              </a:ext>
            </a:extLst>
          </p:cNvPr>
          <p:cNvSpPr>
            <a:spLocks noGrp="1"/>
          </p:cNvSpPr>
          <p:nvPr>
            <p:ph type="title"/>
          </p:nvPr>
        </p:nvSpPr>
        <p:spPr/>
        <p:txBody>
          <a:bodyPr/>
          <a:lstStyle/>
          <a:p>
            <a:r>
              <a:rPr lang="en-IN" dirty="0"/>
              <a:t>India- BIG DATA</a:t>
            </a:r>
          </a:p>
        </p:txBody>
      </p:sp>
      <p:sp>
        <p:nvSpPr>
          <p:cNvPr id="3" name="Content Placeholder 2">
            <a:extLst>
              <a:ext uri="{FF2B5EF4-FFF2-40B4-BE49-F238E27FC236}">
                <a16:creationId xmlns:a16="http://schemas.microsoft.com/office/drawing/2014/main" id="{756364F7-12FA-4ABF-93A9-1CD4D35E14A5}"/>
              </a:ext>
            </a:extLst>
          </p:cNvPr>
          <p:cNvSpPr>
            <a:spLocks noGrp="1"/>
          </p:cNvSpPr>
          <p:nvPr>
            <p:ph idx="1"/>
          </p:nvPr>
        </p:nvSpPr>
        <p:spPr>
          <a:xfrm>
            <a:off x="677333" y="1488613"/>
            <a:ext cx="8758215" cy="4633891"/>
          </a:xfrm>
        </p:spPr>
        <p:txBody>
          <a:bodyPr>
            <a:normAutofit lnSpcReduction="10000"/>
          </a:bodyPr>
          <a:lstStyle/>
          <a:p>
            <a:r>
              <a:rPr lang="en-US" dirty="0"/>
              <a:t>Indian government is using geospatial analytics for deeper understanding of urbanization, but the use of big data is not new. </a:t>
            </a:r>
          </a:p>
          <a:p>
            <a:r>
              <a:rPr lang="en-US" dirty="0"/>
              <a:t>The big data metrics also allowed the economists to get a sense of labor flows throughout the country.</a:t>
            </a:r>
          </a:p>
          <a:p>
            <a:r>
              <a:rPr lang="en-US" dirty="0"/>
              <a:t>The government also used big data analytics to get an estimate of trade in the country.</a:t>
            </a:r>
          </a:p>
          <a:p>
            <a:r>
              <a:rPr lang="en-US" dirty="0"/>
              <a:t>Moreover, the Indian government is also planning to use big data and analytics information available on corporate houses and individuals for income tax assessments.</a:t>
            </a:r>
          </a:p>
          <a:p>
            <a:r>
              <a:rPr lang="en-US" dirty="0"/>
              <a:t>The government will start collecting statistics from usual sources like banks as well as online transactions and social media sites to match the spending and lifestyle patterns of a citizen with income declarations.</a:t>
            </a:r>
          </a:p>
          <a:p>
            <a:r>
              <a:rPr lang="en-US" dirty="0">
                <a:hlinkClick r:id="rId2"/>
              </a:rPr>
              <a:t>National Data Sharing and Accessibility Policy (NDSAP) 2012</a:t>
            </a:r>
            <a:r>
              <a:rPr lang="en-US" dirty="0"/>
              <a:t> of DST is designed to promote data sharing and enable access to government owned data.</a:t>
            </a:r>
            <a:br>
              <a:rPr lang="en-US" dirty="0"/>
            </a:br>
            <a:endParaRPr lang="en-IN" dirty="0"/>
          </a:p>
        </p:txBody>
      </p:sp>
    </p:spTree>
    <p:extLst>
      <p:ext uri="{BB962C8B-B14F-4D97-AF65-F5344CB8AC3E}">
        <p14:creationId xmlns:p14="http://schemas.microsoft.com/office/powerpoint/2010/main" val="1263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7492-FBDA-4B73-83A7-1411EAC95917}"/>
              </a:ext>
            </a:extLst>
          </p:cNvPr>
          <p:cNvSpPr>
            <a:spLocks noGrp="1"/>
          </p:cNvSpPr>
          <p:nvPr>
            <p:ph type="title"/>
          </p:nvPr>
        </p:nvSpPr>
        <p:spPr/>
        <p:txBody>
          <a:bodyPr/>
          <a:lstStyle/>
          <a:p>
            <a:r>
              <a:rPr lang="en-IN" dirty="0"/>
              <a:t>Benefits Of BIG DATA</a:t>
            </a:r>
          </a:p>
        </p:txBody>
      </p:sp>
      <p:sp>
        <p:nvSpPr>
          <p:cNvPr id="3" name="Content Placeholder 2">
            <a:extLst>
              <a:ext uri="{FF2B5EF4-FFF2-40B4-BE49-F238E27FC236}">
                <a16:creationId xmlns:a16="http://schemas.microsoft.com/office/drawing/2014/main" id="{0A8E4505-906F-4D08-BD81-45AF21A26E2E}"/>
              </a:ext>
            </a:extLst>
          </p:cNvPr>
          <p:cNvSpPr>
            <a:spLocks noGrp="1"/>
          </p:cNvSpPr>
          <p:nvPr>
            <p:ph idx="1"/>
          </p:nvPr>
        </p:nvSpPr>
        <p:spPr>
          <a:xfrm>
            <a:off x="677333" y="1378711"/>
            <a:ext cx="9593101" cy="5008837"/>
          </a:xfrm>
        </p:spPr>
        <p:txBody>
          <a:bodyPr>
            <a:normAutofit/>
          </a:bodyPr>
          <a:lstStyle/>
          <a:p>
            <a:r>
              <a:rPr lang="en-US" b="1" dirty="0"/>
              <a:t>Cost Savings :</a:t>
            </a:r>
            <a:r>
              <a:rPr lang="en-US" dirty="0"/>
              <a:t> Some </a:t>
            </a:r>
            <a:r>
              <a:rPr lang="en-US" b="1" dirty="0">
                <a:solidFill>
                  <a:schemeClr val="accent1"/>
                </a:solidFill>
              </a:rPr>
              <a:t>tools of Big Data l1ike Hadoop and Cloud-Based Analytics </a:t>
            </a:r>
            <a:r>
              <a:rPr lang="en-US" dirty="0"/>
              <a:t>can bring cost advantages to business when large amounts of data are to be stored and these tools also help in identifying more efficient ways of doing business.</a:t>
            </a:r>
          </a:p>
          <a:p>
            <a:r>
              <a:rPr lang="en-US" b="1" dirty="0"/>
              <a:t>Time Reductions :</a:t>
            </a:r>
            <a:r>
              <a:rPr lang="en-US" dirty="0"/>
              <a:t>The high speed of tools like</a:t>
            </a:r>
            <a:r>
              <a:rPr lang="en-US" dirty="0">
                <a:solidFill>
                  <a:schemeClr val="accent1"/>
                </a:solidFill>
              </a:rPr>
              <a:t> </a:t>
            </a:r>
            <a:r>
              <a:rPr lang="en-US" b="1" dirty="0">
                <a:solidFill>
                  <a:schemeClr val="accent1"/>
                </a:solidFill>
              </a:rPr>
              <a:t>Hadoop</a:t>
            </a:r>
            <a:r>
              <a:rPr lang="en-US" dirty="0"/>
              <a:t> and in-memory analytics can easily identify new sources of data which helps businesses analyzing data immediately and make quick decisions based on the learnings.</a:t>
            </a:r>
          </a:p>
          <a:p>
            <a:r>
              <a:rPr lang="en-US" b="1" dirty="0"/>
              <a:t>New Product Development :</a:t>
            </a:r>
            <a:r>
              <a:rPr lang="en-US" dirty="0"/>
              <a:t> By knowing the </a:t>
            </a:r>
            <a:r>
              <a:rPr lang="en-US" dirty="0">
                <a:solidFill>
                  <a:schemeClr val="accent1"/>
                </a:solidFill>
              </a:rPr>
              <a:t>trends of customer needs</a:t>
            </a:r>
            <a:r>
              <a:rPr lang="en-US" dirty="0"/>
              <a:t> and satisfaction through analytics you can create products according to the wants of customers.</a:t>
            </a:r>
          </a:p>
          <a:p>
            <a:r>
              <a:rPr lang="en-US" b="1" dirty="0"/>
              <a:t>Understand the market conditions :</a:t>
            </a:r>
            <a:r>
              <a:rPr lang="en-US" dirty="0"/>
              <a:t> By analyzing big data you can get a better understanding of current market conditions. For example, by </a:t>
            </a:r>
            <a:r>
              <a:rPr lang="en-US" dirty="0">
                <a:solidFill>
                  <a:schemeClr val="accent1"/>
                </a:solidFill>
              </a:rPr>
              <a:t>analyzing customers’ purchasing behaviors,</a:t>
            </a:r>
            <a:r>
              <a:rPr lang="en-US" dirty="0"/>
              <a:t> a company can find out the products that are sold the most and produce products according to this trend. By this, it can get ahead of its competitors.</a:t>
            </a:r>
          </a:p>
          <a:p>
            <a:r>
              <a:rPr lang="en-US" b="1" dirty="0"/>
              <a:t>Control online reputation:</a:t>
            </a:r>
            <a:r>
              <a:rPr lang="en-US" dirty="0">
                <a:solidFill>
                  <a:schemeClr val="accent1"/>
                </a:solidFill>
              </a:rPr>
              <a:t> </a:t>
            </a:r>
            <a:r>
              <a:rPr lang="en-US" b="1" dirty="0">
                <a:solidFill>
                  <a:schemeClr val="accent1"/>
                </a:solidFill>
              </a:rPr>
              <a:t>Big data tools</a:t>
            </a:r>
            <a:r>
              <a:rPr lang="en-US" dirty="0"/>
              <a:t> can do </a:t>
            </a:r>
            <a:r>
              <a:rPr lang="en-US" b="1" dirty="0">
                <a:solidFill>
                  <a:schemeClr val="accent1"/>
                </a:solidFill>
              </a:rPr>
              <a:t>sentiment analysis.</a:t>
            </a:r>
            <a:r>
              <a:rPr lang="en-US" b="1" dirty="0"/>
              <a:t> </a:t>
            </a:r>
            <a:r>
              <a:rPr lang="en-US" dirty="0"/>
              <a:t>Therefore, you can get feedback about who is saying what about your company. If you want to monitor and improve the online presence of your business, then, big data tools can help in all this.</a:t>
            </a:r>
          </a:p>
        </p:txBody>
      </p:sp>
    </p:spTree>
    <p:extLst>
      <p:ext uri="{BB962C8B-B14F-4D97-AF65-F5344CB8AC3E}">
        <p14:creationId xmlns:p14="http://schemas.microsoft.com/office/powerpoint/2010/main" val="269795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FB38-FAA6-4FD7-8878-C408DE95EC1B}"/>
              </a:ext>
            </a:extLst>
          </p:cNvPr>
          <p:cNvSpPr>
            <a:spLocks noGrp="1"/>
          </p:cNvSpPr>
          <p:nvPr>
            <p:ph type="title"/>
          </p:nvPr>
        </p:nvSpPr>
        <p:spPr/>
        <p:txBody>
          <a:bodyPr/>
          <a:lstStyle/>
          <a:p>
            <a:r>
              <a:rPr lang="en-IN" dirty="0"/>
              <a:t>SAS- Hadoop</a:t>
            </a:r>
          </a:p>
        </p:txBody>
      </p:sp>
      <p:sp>
        <p:nvSpPr>
          <p:cNvPr id="3" name="Content Placeholder 2">
            <a:extLst>
              <a:ext uri="{FF2B5EF4-FFF2-40B4-BE49-F238E27FC236}">
                <a16:creationId xmlns:a16="http://schemas.microsoft.com/office/drawing/2014/main" id="{C5760A6D-3A44-410F-9653-D7AACAA8C1B1}"/>
              </a:ext>
            </a:extLst>
          </p:cNvPr>
          <p:cNvSpPr>
            <a:spLocks noGrp="1"/>
          </p:cNvSpPr>
          <p:nvPr>
            <p:ph idx="1"/>
          </p:nvPr>
        </p:nvSpPr>
        <p:spPr>
          <a:xfrm>
            <a:off x="677334" y="1590745"/>
            <a:ext cx="8596668" cy="3880773"/>
          </a:xfrm>
        </p:spPr>
        <p:txBody>
          <a:bodyPr>
            <a:normAutofit lnSpcReduction="10000"/>
          </a:bodyPr>
          <a:lstStyle/>
          <a:p>
            <a:r>
              <a:rPr lang="en-US" dirty="0"/>
              <a:t>With Hadoop, understanding what your data has to tell you can be challenging. SAS makes it easy to understand. With SAS, you can:</a:t>
            </a:r>
            <a:br>
              <a:rPr lang="en-US" dirty="0"/>
            </a:br>
            <a:endParaRPr lang="en-US" dirty="0"/>
          </a:p>
          <a:p>
            <a:r>
              <a:rPr lang="en-US" b="1" dirty="0"/>
              <a:t>Interactively explore billions of rows of data in seconds.</a:t>
            </a:r>
            <a:r>
              <a:rPr lang="en-US" dirty="0"/>
              <a:t> Visually examine Hadoop data quickly. Look at both structured and unstructured data – like Twitter feeds – to discover when and why your customers' behavior changes.</a:t>
            </a:r>
            <a:br>
              <a:rPr lang="en-US" dirty="0"/>
            </a:br>
            <a:endParaRPr lang="en-US" dirty="0"/>
          </a:p>
          <a:p>
            <a:r>
              <a:rPr lang="en-US" b="1" dirty="0"/>
              <a:t>Put fast, powerful analytics in the hands of all users.</a:t>
            </a:r>
            <a:r>
              <a:rPr lang="en-US" dirty="0"/>
              <a:t> Easy-to-use analytics helps even those with limited technical skills interact with and analyze data on their own.</a:t>
            </a:r>
            <a:br>
              <a:rPr lang="en-US" dirty="0"/>
            </a:br>
            <a:endParaRPr lang="en-US" dirty="0"/>
          </a:p>
          <a:p>
            <a:r>
              <a:rPr lang="en-US" b="1" dirty="0"/>
              <a:t>Tell others.</a:t>
            </a:r>
            <a:r>
              <a:rPr lang="en-US" dirty="0"/>
              <a:t> Whether it's through the web, mobile devices or Microsoft Office applications, you can easily share your findings. Pass it along.</a:t>
            </a:r>
          </a:p>
          <a:p>
            <a:endParaRPr lang="en-IN" dirty="0"/>
          </a:p>
        </p:txBody>
      </p:sp>
    </p:spTree>
    <p:extLst>
      <p:ext uri="{BB962C8B-B14F-4D97-AF65-F5344CB8AC3E}">
        <p14:creationId xmlns:p14="http://schemas.microsoft.com/office/powerpoint/2010/main" val="2085036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89E7-DCD5-48D3-93C5-BB8F14A23823}"/>
              </a:ext>
            </a:extLst>
          </p:cNvPr>
          <p:cNvSpPr>
            <a:spLocks noGrp="1"/>
          </p:cNvSpPr>
          <p:nvPr>
            <p:ph type="title"/>
          </p:nvPr>
        </p:nvSpPr>
        <p:spPr/>
        <p:txBody>
          <a:bodyPr/>
          <a:lstStyle/>
          <a:p>
            <a:r>
              <a:rPr lang="en-IN" dirty="0"/>
              <a:t>VISUAL ANALYTICS</a:t>
            </a:r>
          </a:p>
        </p:txBody>
      </p:sp>
      <p:sp>
        <p:nvSpPr>
          <p:cNvPr id="3" name="Content Placeholder 2">
            <a:extLst>
              <a:ext uri="{FF2B5EF4-FFF2-40B4-BE49-F238E27FC236}">
                <a16:creationId xmlns:a16="http://schemas.microsoft.com/office/drawing/2014/main" id="{689D808F-E533-4E12-844A-D0A91A2C1015}"/>
              </a:ext>
            </a:extLst>
          </p:cNvPr>
          <p:cNvSpPr>
            <a:spLocks noGrp="1"/>
          </p:cNvSpPr>
          <p:nvPr>
            <p:ph idx="1"/>
          </p:nvPr>
        </p:nvSpPr>
        <p:spPr>
          <a:xfrm>
            <a:off x="677334" y="1663633"/>
            <a:ext cx="9116023" cy="4584767"/>
          </a:xfrm>
        </p:spPr>
        <p:txBody>
          <a:bodyPr/>
          <a:lstStyle/>
          <a:p>
            <a:r>
              <a:rPr lang="en-US" dirty="0"/>
              <a:t>Interactive reporting. Visual discovery. Self-service analytics. Scalability and governance. All from a single, powerful in-memory environment.</a:t>
            </a:r>
          </a:p>
          <a:p>
            <a:endParaRPr lang="en-US" dirty="0"/>
          </a:p>
          <a:p>
            <a:r>
              <a:rPr lang="en-US" dirty="0"/>
              <a:t>Create stunning interactive reports and dashboards. Quickly summarize key performance metrics, and share them via the web and mobile devices. Executives and frontline staff can quickly interact with and collaborate on insights, slice and dice it to find their own answers, and better understand business performance.</a:t>
            </a:r>
          </a:p>
          <a:p>
            <a:pPr marL="0" indent="0">
              <a:buNone/>
            </a:pPr>
            <a:endParaRPr lang="en-US" dirty="0"/>
          </a:p>
          <a:p>
            <a:r>
              <a:rPr lang="en-US" dirty="0"/>
              <a:t>Visually explore critical drivers for making better decisions. Find out why something happened. Examine all options and uncover opportunities hidden deep in your data. Automatically highlight key relationships, outliers, clusters and more, revealing vital insights that inspire action.  </a:t>
            </a:r>
            <a:endParaRPr lang="en-IN" dirty="0"/>
          </a:p>
        </p:txBody>
      </p:sp>
    </p:spTree>
    <p:extLst>
      <p:ext uri="{BB962C8B-B14F-4D97-AF65-F5344CB8AC3E}">
        <p14:creationId xmlns:p14="http://schemas.microsoft.com/office/powerpoint/2010/main" val="1694363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EFB5-5EE6-4EBC-A286-F8E42B5E472D}"/>
              </a:ext>
            </a:extLst>
          </p:cNvPr>
          <p:cNvSpPr>
            <a:spLocks noGrp="1"/>
          </p:cNvSpPr>
          <p:nvPr>
            <p:ph type="title"/>
          </p:nvPr>
        </p:nvSpPr>
        <p:spPr>
          <a:xfrm>
            <a:off x="677334" y="609600"/>
            <a:ext cx="8596668" cy="1320800"/>
          </a:xfrm>
        </p:spPr>
        <p:txBody>
          <a:bodyPr/>
          <a:lstStyle/>
          <a:p>
            <a:r>
              <a:rPr lang="en-IN" dirty="0"/>
              <a:t>FUTURE OF BIG DATA</a:t>
            </a:r>
          </a:p>
        </p:txBody>
      </p:sp>
      <p:sp>
        <p:nvSpPr>
          <p:cNvPr id="3" name="Content Placeholder 2">
            <a:extLst>
              <a:ext uri="{FF2B5EF4-FFF2-40B4-BE49-F238E27FC236}">
                <a16:creationId xmlns:a16="http://schemas.microsoft.com/office/drawing/2014/main" id="{FCE77C7A-368E-4D1D-8361-FDB71E4E4202}"/>
              </a:ext>
            </a:extLst>
          </p:cNvPr>
          <p:cNvSpPr>
            <a:spLocks noGrp="1"/>
          </p:cNvSpPr>
          <p:nvPr>
            <p:ph idx="1"/>
          </p:nvPr>
        </p:nvSpPr>
        <p:spPr>
          <a:xfrm>
            <a:off x="677334" y="1955446"/>
            <a:ext cx="5076351" cy="4473449"/>
          </a:xfrm>
        </p:spPr>
        <p:txBody>
          <a:bodyPr/>
          <a:lstStyle/>
          <a:p>
            <a:r>
              <a:rPr lang="en-US" b="1" dirty="0"/>
              <a:t>Data volumes will continue to grow</a:t>
            </a:r>
          </a:p>
          <a:p>
            <a:r>
              <a:rPr lang="en-US" b="1" dirty="0"/>
              <a:t>Ways to analyze data will improve</a:t>
            </a:r>
          </a:p>
          <a:p>
            <a:r>
              <a:rPr lang="en-US" b="1" dirty="0"/>
              <a:t>More tools for analysis (without the analyst) will emerge</a:t>
            </a:r>
          </a:p>
          <a:p>
            <a:r>
              <a:rPr lang="en-US" b="1" dirty="0"/>
              <a:t>According to estimations the volume of data growing by 40% every year</a:t>
            </a:r>
          </a:p>
          <a:p>
            <a:r>
              <a:rPr lang="en-US" b="1" dirty="0"/>
              <a:t>By 2020 it will grow up to 45%.</a:t>
            </a:r>
            <a:endParaRPr lang="en-IN" dirty="0"/>
          </a:p>
        </p:txBody>
      </p:sp>
      <p:pic>
        <p:nvPicPr>
          <p:cNvPr id="5" name="Picture 4">
            <a:extLst>
              <a:ext uri="{FF2B5EF4-FFF2-40B4-BE49-F238E27FC236}">
                <a16:creationId xmlns:a16="http://schemas.microsoft.com/office/drawing/2014/main" id="{A75FCBCE-E8E4-4094-89A0-FAB0CBC1167F}"/>
              </a:ext>
            </a:extLst>
          </p:cNvPr>
          <p:cNvPicPr>
            <a:picLocks noChangeAspect="1"/>
          </p:cNvPicPr>
          <p:nvPr/>
        </p:nvPicPr>
        <p:blipFill>
          <a:blip r:embed="rId2"/>
          <a:stretch>
            <a:fillRect/>
          </a:stretch>
        </p:blipFill>
        <p:spPr>
          <a:xfrm>
            <a:off x="5753685" y="1002379"/>
            <a:ext cx="4534213" cy="2729056"/>
          </a:xfrm>
          <a:prstGeom prst="rect">
            <a:avLst/>
          </a:prstGeom>
        </p:spPr>
      </p:pic>
      <p:pic>
        <p:nvPicPr>
          <p:cNvPr id="7" name="Graphic 6" descr="Gauge">
            <a:extLst>
              <a:ext uri="{FF2B5EF4-FFF2-40B4-BE49-F238E27FC236}">
                <a16:creationId xmlns:a16="http://schemas.microsoft.com/office/drawing/2014/main" id="{DBB0AAC8-312F-4C55-9DB8-F4CEF4F03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9277" y="3927983"/>
            <a:ext cx="2926077" cy="2926077"/>
          </a:xfrm>
          <a:prstGeom prst="rect">
            <a:avLst/>
          </a:prstGeom>
        </p:spPr>
      </p:pic>
    </p:spTree>
    <p:extLst>
      <p:ext uri="{BB962C8B-B14F-4D97-AF65-F5344CB8AC3E}">
        <p14:creationId xmlns:p14="http://schemas.microsoft.com/office/powerpoint/2010/main" val="3444414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E412-6A8C-4AFE-93D1-C02A5339380A}"/>
              </a:ext>
            </a:extLst>
          </p:cNvPr>
          <p:cNvSpPr>
            <a:spLocks noGrp="1"/>
          </p:cNvSpPr>
          <p:nvPr>
            <p:ph type="title"/>
          </p:nvPr>
        </p:nvSpPr>
        <p:spPr>
          <a:xfrm>
            <a:off x="677334" y="609600"/>
            <a:ext cx="10155766" cy="530087"/>
          </a:xfrm>
        </p:spPr>
        <p:txBody>
          <a:bodyPr>
            <a:normAutofit fontScale="90000"/>
          </a:bodyPr>
          <a:lstStyle/>
          <a:p>
            <a:r>
              <a:rPr lang="en-IN" dirty="0"/>
              <a:t>What is BIG DATA (Comparison With Rice)</a:t>
            </a:r>
          </a:p>
        </p:txBody>
      </p:sp>
      <p:graphicFrame>
        <p:nvGraphicFramePr>
          <p:cNvPr id="4" name="Content Placeholder 3">
            <a:extLst>
              <a:ext uri="{FF2B5EF4-FFF2-40B4-BE49-F238E27FC236}">
                <a16:creationId xmlns:a16="http://schemas.microsoft.com/office/drawing/2014/main" id="{E3A30E31-A388-434A-9999-730A2A8A1BA6}"/>
              </a:ext>
            </a:extLst>
          </p:cNvPr>
          <p:cNvGraphicFramePr>
            <a:graphicFrameLocks noGrp="1"/>
          </p:cNvGraphicFramePr>
          <p:nvPr>
            <p:ph idx="1"/>
            <p:extLst>
              <p:ext uri="{D42A27DB-BD31-4B8C-83A1-F6EECF244321}">
                <p14:modId xmlns:p14="http://schemas.microsoft.com/office/powerpoint/2010/main" val="298758890"/>
              </p:ext>
            </p:extLst>
          </p:nvPr>
        </p:nvGraphicFramePr>
        <p:xfrm>
          <a:off x="417248" y="1139687"/>
          <a:ext cx="10675937" cy="5299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8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33D3-C221-4931-A4A8-780C0D6D6D79}"/>
              </a:ext>
            </a:extLst>
          </p:cNvPr>
          <p:cNvSpPr>
            <a:spLocks noGrp="1"/>
          </p:cNvSpPr>
          <p:nvPr>
            <p:ph type="title"/>
          </p:nvPr>
        </p:nvSpPr>
        <p:spPr>
          <a:xfrm>
            <a:off x="677334" y="609600"/>
            <a:ext cx="8596668" cy="533400"/>
          </a:xfrm>
        </p:spPr>
        <p:txBody>
          <a:bodyPr>
            <a:normAutofit fontScale="90000"/>
          </a:bodyPr>
          <a:lstStyle/>
          <a:p>
            <a:r>
              <a:rPr lang="en-IN" dirty="0"/>
              <a:t>What is BIG DATA (Comparison With Area)</a:t>
            </a:r>
          </a:p>
        </p:txBody>
      </p:sp>
      <p:graphicFrame>
        <p:nvGraphicFramePr>
          <p:cNvPr id="4" name="Content Placeholder 3">
            <a:extLst>
              <a:ext uri="{FF2B5EF4-FFF2-40B4-BE49-F238E27FC236}">
                <a16:creationId xmlns:a16="http://schemas.microsoft.com/office/drawing/2014/main" id="{689E626D-3E5B-4C25-92A8-E0902E87DE34}"/>
              </a:ext>
            </a:extLst>
          </p:cNvPr>
          <p:cNvGraphicFramePr>
            <a:graphicFrameLocks noGrp="1"/>
          </p:cNvGraphicFramePr>
          <p:nvPr>
            <p:ph idx="1"/>
            <p:extLst>
              <p:ext uri="{D42A27DB-BD31-4B8C-83A1-F6EECF244321}">
                <p14:modId xmlns:p14="http://schemas.microsoft.com/office/powerpoint/2010/main" val="433096652"/>
              </p:ext>
            </p:extLst>
          </p:nvPr>
        </p:nvGraphicFramePr>
        <p:xfrm>
          <a:off x="677863" y="1143000"/>
          <a:ext cx="10104437" cy="521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037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97CCDF1-08BA-43B3-AF31-9F79BF75E3DD}"/>
              </a:ext>
            </a:extLst>
          </p:cNvPr>
          <p:cNvGraphicFramePr>
            <a:graphicFrameLocks noGrp="1"/>
          </p:cNvGraphicFramePr>
          <p:nvPr>
            <p:ph idx="1"/>
            <p:extLst>
              <p:ext uri="{D42A27DB-BD31-4B8C-83A1-F6EECF244321}">
                <p14:modId xmlns:p14="http://schemas.microsoft.com/office/powerpoint/2010/main" val="3953101899"/>
              </p:ext>
            </p:extLst>
          </p:nvPr>
        </p:nvGraphicFramePr>
        <p:xfrm>
          <a:off x="1181446" y="569842"/>
          <a:ext cx="7869789" cy="5483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FEE8976-B984-4D75-9E41-E13EB235BA22}"/>
              </a:ext>
            </a:extLst>
          </p:cNvPr>
          <p:cNvGraphicFramePr>
            <a:graphicFrameLocks noGrp="1"/>
          </p:cNvGraphicFramePr>
          <p:nvPr>
            <p:ph idx="1"/>
            <p:extLst>
              <p:ext uri="{D42A27DB-BD31-4B8C-83A1-F6EECF244321}">
                <p14:modId xmlns:p14="http://schemas.microsoft.com/office/powerpoint/2010/main" val="2196910372"/>
              </p:ext>
            </p:extLst>
          </p:nvPr>
        </p:nvGraphicFramePr>
        <p:xfrm>
          <a:off x="677862" y="116114"/>
          <a:ext cx="10919052" cy="628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C7E985-AD5F-4B9F-AC0F-6B649253107A}"/>
              </a:ext>
            </a:extLst>
          </p:cNvPr>
          <p:cNvSpPr/>
          <p:nvPr/>
        </p:nvSpPr>
        <p:spPr>
          <a:xfrm>
            <a:off x="1755573" y="1843313"/>
            <a:ext cx="3078343" cy="900777"/>
          </a:xfrm>
          <a:prstGeom prst="rect">
            <a:avLst/>
          </a:prstGeom>
          <a:noFill/>
        </p:spPr>
        <p:txBody>
          <a:bodyPr wrap="none" lIns="91440" tIns="45720" rIns="91440" bIns="45720">
            <a:prstTxWarp prst="textArchUp">
              <a:avLst/>
            </a:prstTxWarp>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BIG DATA</a:t>
            </a:r>
          </a:p>
        </p:txBody>
      </p:sp>
      <p:sp>
        <p:nvSpPr>
          <p:cNvPr id="2" name="TextBox 1">
            <a:extLst>
              <a:ext uri="{FF2B5EF4-FFF2-40B4-BE49-F238E27FC236}">
                <a16:creationId xmlns:a16="http://schemas.microsoft.com/office/drawing/2014/main" id="{5C93EC94-EE47-4828-B193-50AAA54A8689}"/>
              </a:ext>
            </a:extLst>
          </p:cNvPr>
          <p:cNvSpPr txBox="1"/>
          <p:nvPr/>
        </p:nvSpPr>
        <p:spPr>
          <a:xfrm>
            <a:off x="948478" y="5089699"/>
            <a:ext cx="4692532" cy="369332"/>
          </a:xfrm>
          <a:prstGeom prst="rect">
            <a:avLst/>
          </a:prstGeom>
          <a:noFill/>
        </p:spPr>
        <p:txBody>
          <a:bodyPr wrap="square" rtlCol="0">
            <a:spAutoFit/>
          </a:bodyPr>
          <a:lstStyle/>
          <a:p>
            <a:r>
              <a:rPr lang="en-IN" dirty="0"/>
              <a:t>Exabyte= 1000 000 000 000 000 000 bytes</a:t>
            </a:r>
          </a:p>
        </p:txBody>
      </p:sp>
    </p:spTree>
    <p:extLst>
      <p:ext uri="{BB962C8B-B14F-4D97-AF65-F5344CB8AC3E}">
        <p14:creationId xmlns:p14="http://schemas.microsoft.com/office/powerpoint/2010/main" val="2928879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Isosceles Triangle 17">
            <a:extLst>
              <a:ext uri="{FF2B5EF4-FFF2-40B4-BE49-F238E27FC236}">
                <a16:creationId xmlns:a16="http://schemas.microsoft.com/office/drawing/2014/main" id="{3BCB5F6A-9EB0-40B0-9D13-3023E9A205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18">
            <a:extLst>
              <a:ext uri="{FF2B5EF4-FFF2-40B4-BE49-F238E27FC236}">
                <a16:creationId xmlns:a16="http://schemas.microsoft.com/office/drawing/2014/main" id="{30088B5D-65FC-4158-86C1-9B017530E00F}"/>
              </a:ext>
            </a:extLst>
          </p:cNvPr>
          <p:cNvGraphicFramePr>
            <a:graphicFrameLocks noGrp="1"/>
          </p:cNvGraphicFramePr>
          <p:nvPr>
            <p:ph idx="1"/>
            <p:extLst>
              <p:ext uri="{D42A27DB-BD31-4B8C-83A1-F6EECF244321}">
                <p14:modId xmlns:p14="http://schemas.microsoft.com/office/powerpoint/2010/main" val="940385998"/>
              </p:ext>
            </p:extLst>
          </p:nvPr>
        </p:nvGraphicFramePr>
        <p:xfrm>
          <a:off x="842596" y="531446"/>
          <a:ext cx="10275347" cy="566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265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59E737-CF67-425A-B61E-3591849F6741}"/>
              </a:ext>
            </a:extLst>
          </p:cNvPr>
          <p:cNvPicPr>
            <a:picLocks noChangeAspect="1"/>
          </p:cNvPicPr>
          <p:nvPr/>
        </p:nvPicPr>
        <p:blipFill rotWithShape="1">
          <a:blip r:embed="rId2"/>
          <a:srcRect t="3617" r="420" b="16635"/>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9" name="Isosceles Triangle 26">
            <a:extLst>
              <a:ext uri="{FF2B5EF4-FFF2-40B4-BE49-F238E27FC236}">
                <a16:creationId xmlns:a16="http://schemas.microsoft.com/office/drawing/2014/main" id="{3BCB5F6A-9EB0-40B0-9D13-3023E9A205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6A6714-44FA-4718-BB8F-3E6189833A45}"/>
              </a:ext>
            </a:extLst>
          </p:cNvPr>
          <p:cNvSpPr>
            <a:spLocks noGrp="1"/>
          </p:cNvSpPr>
          <p:nvPr>
            <p:ph type="title"/>
          </p:nvPr>
        </p:nvSpPr>
        <p:spPr>
          <a:xfrm>
            <a:off x="5536734" y="609600"/>
            <a:ext cx="3737268" cy="1320800"/>
          </a:xfrm>
        </p:spPr>
        <p:txBody>
          <a:bodyPr>
            <a:normAutofit/>
          </a:bodyPr>
          <a:lstStyle/>
          <a:p>
            <a:r>
              <a:rPr lang="en-IN" dirty="0"/>
              <a:t>Why BIG DATA</a:t>
            </a:r>
          </a:p>
        </p:txBody>
      </p:sp>
      <p:sp>
        <p:nvSpPr>
          <p:cNvPr id="7" name="Content Placeholder 6">
            <a:extLst>
              <a:ext uri="{FF2B5EF4-FFF2-40B4-BE49-F238E27FC236}">
                <a16:creationId xmlns:a16="http://schemas.microsoft.com/office/drawing/2014/main" id="{22BC8D2B-FCE7-408A-8A04-6F65842FDAEF}"/>
              </a:ext>
            </a:extLst>
          </p:cNvPr>
          <p:cNvSpPr>
            <a:spLocks noGrp="1"/>
          </p:cNvSpPr>
          <p:nvPr>
            <p:ph idx="1"/>
          </p:nvPr>
        </p:nvSpPr>
        <p:spPr>
          <a:xfrm>
            <a:off x="5325506" y="1577009"/>
            <a:ext cx="4159724" cy="5068956"/>
          </a:xfrm>
        </p:spPr>
        <p:txBody>
          <a:bodyPr>
            <a:normAutofit/>
          </a:bodyPr>
          <a:lstStyle/>
          <a:p>
            <a:r>
              <a:rPr lang="en-IN" dirty="0"/>
              <a:t>Aim to solve new problems or old problems in a better way.</a:t>
            </a:r>
          </a:p>
          <a:p>
            <a:r>
              <a:rPr lang="en-IN" dirty="0"/>
              <a:t>Availability of data</a:t>
            </a:r>
          </a:p>
          <a:p>
            <a:r>
              <a:rPr lang="en-IN" dirty="0"/>
              <a:t>Increase of storage capacities</a:t>
            </a:r>
          </a:p>
          <a:p>
            <a:r>
              <a:rPr lang="en-IN" dirty="0"/>
              <a:t>Increase of storage power</a:t>
            </a:r>
          </a:p>
          <a:p>
            <a:r>
              <a:rPr lang="en-IN" dirty="0"/>
              <a:t>Firms like Google, Facebook, LinkedIn, Instagram, eBay, WhatsApp etc, are generating voluminous data everyday.</a:t>
            </a:r>
          </a:p>
          <a:p>
            <a:endParaRPr lang="en-IN" dirty="0"/>
          </a:p>
        </p:txBody>
      </p:sp>
    </p:spTree>
    <p:extLst>
      <p:ext uri="{BB962C8B-B14F-4D97-AF65-F5344CB8AC3E}">
        <p14:creationId xmlns:p14="http://schemas.microsoft.com/office/powerpoint/2010/main" val="291047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F1EE8B-3766-4026-B40C-A8E2E7760E7C}"/>
              </a:ext>
            </a:extLst>
          </p:cNvPr>
          <p:cNvPicPr>
            <a:picLocks noChangeAspect="1"/>
          </p:cNvPicPr>
          <p:nvPr/>
        </p:nvPicPr>
        <p:blipFill rotWithShape="1">
          <a:blip r:embed="rId2"/>
          <a:srcRect l="468" t="13910" r="85" b="10936"/>
          <a:stretch/>
        </p:blipFill>
        <p:spPr>
          <a:xfrm>
            <a:off x="219089" y="2319130"/>
            <a:ext cx="4844370" cy="2608471"/>
          </a:xfrm>
          <a:prstGeom prst="rect">
            <a:avLst/>
          </a:prstGeom>
        </p:spPr>
      </p:pic>
      <p:sp>
        <p:nvSpPr>
          <p:cNvPr id="2" name="Title 1">
            <a:extLst>
              <a:ext uri="{FF2B5EF4-FFF2-40B4-BE49-F238E27FC236}">
                <a16:creationId xmlns:a16="http://schemas.microsoft.com/office/drawing/2014/main" id="{EC45F99B-A918-40B7-93BF-C6A42BE50B1D}"/>
              </a:ext>
            </a:extLst>
          </p:cNvPr>
          <p:cNvSpPr>
            <a:spLocks noGrp="1"/>
          </p:cNvSpPr>
          <p:nvPr>
            <p:ph type="title"/>
          </p:nvPr>
        </p:nvSpPr>
        <p:spPr>
          <a:xfrm>
            <a:off x="677334" y="609600"/>
            <a:ext cx="8596668" cy="1320800"/>
          </a:xfrm>
        </p:spPr>
        <p:txBody>
          <a:bodyPr anchor="t">
            <a:normAutofit/>
          </a:bodyPr>
          <a:lstStyle/>
          <a:p>
            <a:r>
              <a:rPr lang="en-IN" dirty="0"/>
              <a:t>Why BIG DATA</a:t>
            </a:r>
          </a:p>
        </p:txBody>
      </p:sp>
      <p:sp>
        <p:nvSpPr>
          <p:cNvPr id="3" name="TextBox 2">
            <a:extLst>
              <a:ext uri="{FF2B5EF4-FFF2-40B4-BE49-F238E27FC236}">
                <a16:creationId xmlns:a16="http://schemas.microsoft.com/office/drawing/2014/main" id="{D556563B-A2A8-4FC5-8F90-D4A7818456BD}"/>
              </a:ext>
            </a:extLst>
          </p:cNvPr>
          <p:cNvSpPr txBox="1"/>
          <p:nvPr/>
        </p:nvSpPr>
        <p:spPr>
          <a:xfrm>
            <a:off x="5339235" y="733246"/>
            <a:ext cx="3934767" cy="612475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t>Increased in </a:t>
            </a:r>
            <a:r>
              <a:rPr lang="en-IN" sz="1600" b="1" dirty="0"/>
              <a:t>consumer traffic.</a:t>
            </a:r>
          </a:p>
          <a:p>
            <a:pPr marL="285750" indent="-285750">
              <a:lnSpc>
                <a:spcPct val="150000"/>
              </a:lnSpc>
              <a:buFont typeface="Wingdings" panose="05000000000000000000" pitchFamily="2" charset="2"/>
              <a:buChar char="Ø"/>
            </a:pPr>
            <a:r>
              <a:rPr lang="en-IN" sz="1600" dirty="0"/>
              <a:t>Organizations need to </a:t>
            </a:r>
            <a:r>
              <a:rPr lang="en-IN" sz="1600" b="1" dirty="0"/>
              <a:t>process</a:t>
            </a:r>
            <a:r>
              <a:rPr lang="en-IN" sz="1600" dirty="0"/>
              <a:t> this </a:t>
            </a:r>
            <a:r>
              <a:rPr lang="en-IN" sz="1600" b="1" dirty="0"/>
              <a:t>raw information</a:t>
            </a:r>
            <a:r>
              <a:rPr lang="en-IN" sz="1600" dirty="0"/>
              <a:t>.</a:t>
            </a:r>
          </a:p>
          <a:p>
            <a:pPr marL="285750" indent="-285750">
              <a:lnSpc>
                <a:spcPct val="150000"/>
              </a:lnSpc>
              <a:buFont typeface="Wingdings" panose="05000000000000000000" pitchFamily="2" charset="2"/>
              <a:buChar char="Ø"/>
            </a:pPr>
            <a:r>
              <a:rPr lang="en-IN" sz="1600" b="1" dirty="0"/>
              <a:t>Big Data </a:t>
            </a:r>
            <a:r>
              <a:rPr lang="en-IN" sz="1600" dirty="0"/>
              <a:t>provides facility.</a:t>
            </a:r>
          </a:p>
          <a:p>
            <a:pPr marL="285750" indent="-285750">
              <a:lnSpc>
                <a:spcPct val="150000"/>
              </a:lnSpc>
              <a:buFont typeface="Wingdings" panose="05000000000000000000" pitchFamily="2" charset="2"/>
              <a:buChar char="Ø"/>
            </a:pPr>
            <a:r>
              <a:rPr lang="en-IN" sz="1600" dirty="0"/>
              <a:t>It </a:t>
            </a:r>
            <a:r>
              <a:rPr lang="en-IN" sz="1600" b="1" dirty="0"/>
              <a:t>generates values from storage</a:t>
            </a:r>
            <a:r>
              <a:rPr lang="en-IN" sz="1600" dirty="0"/>
              <a:t> of digital information.</a:t>
            </a:r>
          </a:p>
          <a:p>
            <a:pPr marL="285750" indent="-285750">
              <a:lnSpc>
                <a:spcPct val="150000"/>
              </a:lnSpc>
              <a:buFont typeface="Wingdings" panose="05000000000000000000" pitchFamily="2" charset="2"/>
              <a:buChar char="Ø"/>
            </a:pPr>
            <a:r>
              <a:rPr lang="en-US" sz="1600" b="1" dirty="0"/>
              <a:t>Determining root causes of failures</a:t>
            </a:r>
            <a:r>
              <a:rPr lang="en-US" sz="1600" dirty="0"/>
              <a:t>, issues and defects in near-real time.</a:t>
            </a:r>
          </a:p>
          <a:p>
            <a:pPr marL="285750" indent="-285750">
              <a:lnSpc>
                <a:spcPct val="150000"/>
              </a:lnSpc>
              <a:buFont typeface="Wingdings" panose="05000000000000000000" pitchFamily="2" charset="2"/>
              <a:buChar char="Ø"/>
            </a:pPr>
            <a:r>
              <a:rPr lang="en-IN" sz="1600" dirty="0"/>
              <a:t>Recalculating entire </a:t>
            </a:r>
            <a:r>
              <a:rPr lang="en-IN" sz="1600" b="1" dirty="0"/>
              <a:t>risk portfolios </a:t>
            </a:r>
            <a:r>
              <a:rPr lang="en-IN" sz="1600" dirty="0"/>
              <a:t>in minutes.</a:t>
            </a:r>
          </a:p>
          <a:p>
            <a:pPr marL="285750" indent="-285750">
              <a:lnSpc>
                <a:spcPct val="150000"/>
              </a:lnSpc>
              <a:buFont typeface="Wingdings" panose="05000000000000000000" pitchFamily="2" charset="2"/>
              <a:buChar char="Ø"/>
            </a:pPr>
            <a:r>
              <a:rPr lang="en-US" sz="1600" b="1" dirty="0"/>
              <a:t>Detecting fraudulent </a:t>
            </a:r>
            <a:r>
              <a:rPr lang="en-US" sz="1600" dirty="0"/>
              <a:t>behavior before it affects your organization.</a:t>
            </a:r>
          </a:p>
          <a:p>
            <a:pPr marL="285750" indent="-285750">
              <a:lnSpc>
                <a:spcPct val="150000"/>
              </a:lnSpc>
              <a:buFont typeface="Wingdings" panose="05000000000000000000" pitchFamily="2" charset="2"/>
              <a:buChar char="Ø"/>
            </a:pPr>
            <a:r>
              <a:rPr lang="en-US" sz="1600" dirty="0"/>
              <a:t>Big data can be analyzed for insights that </a:t>
            </a:r>
            <a:r>
              <a:rPr lang="en-US" sz="1600" b="1" dirty="0"/>
              <a:t>lead to better decisions and strategic business moves.</a:t>
            </a:r>
          </a:p>
          <a:p>
            <a:pPr marL="285750" indent="-285750">
              <a:buFont typeface="Wingdings" panose="05000000000000000000" pitchFamily="2" charset="2"/>
              <a:buChar char="Ø"/>
            </a:pPr>
            <a:endParaRPr lang="en-IN" sz="1600" b="1" dirty="0"/>
          </a:p>
          <a:p>
            <a:pPr marL="285750" indent="-285750">
              <a:buFont typeface="Wingdings" panose="05000000000000000000" pitchFamily="2" charset="2"/>
              <a:buChar char="Ø"/>
            </a:pPr>
            <a:endParaRPr lang="en-IN" sz="1600" dirty="0"/>
          </a:p>
        </p:txBody>
      </p:sp>
    </p:spTree>
    <p:extLst>
      <p:ext uri="{BB962C8B-B14F-4D97-AF65-F5344CB8AC3E}">
        <p14:creationId xmlns:p14="http://schemas.microsoft.com/office/powerpoint/2010/main" val="25168398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3461</TotalTime>
  <Words>1283</Words>
  <Application>Microsoft Office PowerPoint</Application>
  <PresentationFormat>Widescreen</PresentationFormat>
  <Paragraphs>182</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Bell MT</vt:lpstr>
      <vt:lpstr>Cambria Math</vt:lpstr>
      <vt:lpstr>Trebuchet MS</vt:lpstr>
      <vt:lpstr>Wingdings</vt:lpstr>
      <vt:lpstr>Wingdings 3</vt:lpstr>
      <vt:lpstr>Facet</vt:lpstr>
      <vt:lpstr>ANAND ENGINEERING COLLEGE AGRA</vt:lpstr>
      <vt:lpstr>Introduction</vt:lpstr>
      <vt:lpstr>What is BIG DATA (Comparison With Rice)</vt:lpstr>
      <vt:lpstr>What is BIG DATA (Comparison With Area)</vt:lpstr>
      <vt:lpstr>PowerPoint Presentation</vt:lpstr>
      <vt:lpstr>PowerPoint Presentation</vt:lpstr>
      <vt:lpstr>PowerPoint Presentation</vt:lpstr>
      <vt:lpstr>Why BIG DATA</vt:lpstr>
      <vt:lpstr>Why BIG DATA</vt:lpstr>
      <vt:lpstr>PowerPoint Presentation</vt:lpstr>
      <vt:lpstr>Three Characteristics of BIG DATA ( 3Vs )</vt:lpstr>
      <vt:lpstr>VOLUME</vt:lpstr>
      <vt:lpstr>VELOCITY</vt:lpstr>
      <vt:lpstr>VARIETY</vt:lpstr>
      <vt:lpstr>Illustration Of 3Vs</vt:lpstr>
      <vt:lpstr>Other Characteristics Of Big Data</vt:lpstr>
      <vt:lpstr>VERACITY</vt:lpstr>
      <vt:lpstr>VARIABILITY</vt:lpstr>
      <vt:lpstr>Turning Big Data into Value</vt:lpstr>
      <vt:lpstr>Risks Of BIG DATA</vt:lpstr>
      <vt:lpstr>India- BIG DATA</vt:lpstr>
      <vt:lpstr>Benefits Of BIG DATA</vt:lpstr>
      <vt:lpstr>SAS- Hadoop</vt:lpstr>
      <vt:lpstr>VISUAL ANALYTICS</vt:lpstr>
      <vt:lpstr>FUTURE OF BIG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ANAND ENGINEERING COLLEGE AGRA</dc:title>
  <dc:creator>Rinshita</dc:creator>
  <cp:lastModifiedBy>Rinshita</cp:lastModifiedBy>
  <cp:revision>94</cp:revision>
  <dcterms:created xsi:type="dcterms:W3CDTF">2018-03-10T03:08:48Z</dcterms:created>
  <dcterms:modified xsi:type="dcterms:W3CDTF">2018-03-14T01:46:42Z</dcterms:modified>
</cp:coreProperties>
</file>